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</p:sldIdLst>
  <p:sldSz cx="9906000" cy="7429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413155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64281896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16962513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62629665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6344282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19377458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09023150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18186927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17330419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9886900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47888568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4834707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97117086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43444003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76571143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</a:p>
        </p:txBody>
      </p:sp>
      <p:sp>
        <p:nvSpPr>
          <p:cNvPr id="85261470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</a:p>
        </p:txBody>
      </p:sp>
      <p:sp>
        <p:nvSpPr>
          <p:cNvPr id="11035014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ITSM-92360계정과목- 업무추진비 증빙첨부 필수 업종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등록시 회계팀에서 직접 등록 가능하도록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ITSM-92968선적서류 싸인 변경</a:t>
            </a:r>
          </a:p>
        </p:txBody>
      </p:sp>
      <p:sp>
        <p:nvSpPr>
          <p:cNvPr id="833784432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107315902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607067039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ITSM-92360계정과목- 업무추진비 증빙첨부 필수 업종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등록시 회계팀에서 직접 등록 가능하도록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19~21년도 정산 데이터 엑셀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ITSM-92968선적서류 싸인 변경</a:t>
            </a:r>
          </a:p>
        </p:txBody>
      </p:sp>
      <p:sp>
        <p:nvSpPr>
          <p:cNvPr id="472779697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04/04</a:t>
            </a:r>
            <a:br/>
          </a:p>
        </p:txBody>
      </p:sp>
      <p:sp>
        <p:nvSpPr>
          <p:cNvPr id="963310414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</a:p>
        </p:txBody>
      </p:sp>
      <p:sp>
        <p:nvSpPr>
          <p:cNvPr id="484523067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</a:p>
        </p:txBody>
      </p:sp>
      <p:sp>
        <p:nvSpPr>
          <p:cNvPr id="211080997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11343493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64649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53033028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30959102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4302277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5461966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39315018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46117993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76599874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17717492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06829395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43344914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75448452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83903315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06535582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91117938" name="Text">
    </p:cNvPr>
          <p:cNvSpPr>
            <a:spLocks noGrp="1"/>
          </p:cNvSpPr>
          <p:nvPr/>
        </p:nvSpPr>
        <p:spPr>
          <a:xfrm rot="0">
            <a:off x="95377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04/30</a:t>
            </a:r>
            <a:br/>
            <a:br/>
          </a:p>
        </p:txBody>
      </p:sp>
      <p:sp>
        <p:nvSpPr>
          <p:cNvPr id="305899533" name="Text">
    </p:cNvPr>
          <p:cNvSpPr>
            <a:spLocks noGrp="1"/>
          </p:cNvSpPr>
          <p:nvPr/>
        </p:nvSpPr>
        <p:spPr>
          <a:xfrm rot="0">
            <a:off x="91694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457136503" name="Text">
    </p:cNvPr>
          <p:cNvSpPr>
            <a:spLocks noGrp="1"/>
          </p:cNvSpPr>
          <p:nvPr/>
        </p:nvSpPr>
        <p:spPr>
          <a:xfrm rot="0">
            <a:off x="5765800" y="1511300"/>
            <a:ext cx="3403600" cy="3340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작업정산서내 투입인력 점검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엔진 처리 지연 관련 대처 방안 개발</a:t>
            </a:r>
          </a:p>
        </p:txBody>
      </p:sp>
      <p:sp>
        <p:nvSpPr>
          <p:cNvPr id="250358075" name="Text">
    </p:cNvPr>
          <p:cNvSpPr>
            <a:spLocks noGrp="1"/>
          </p:cNvSpPr>
          <p:nvPr/>
        </p:nvSpPr>
        <p:spPr>
          <a:xfrm rot="0">
            <a:off x="5143500" y="1511300"/>
            <a:ext cx="57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069445167" name="Text">
    </p:cNvPr>
          <p:cNvSpPr>
            <a:spLocks noGrp="1"/>
          </p:cNvSpPr>
          <p:nvPr/>
        </p:nvSpPr>
        <p:spPr>
          <a:xfrm rot="0">
            <a:off x="-12700" y="1511300"/>
            <a:ext cx="5715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888148501" name="Text">
    </p:cNvPr>
          <p:cNvSpPr>
            <a:spLocks noGrp="1"/>
          </p:cNvSpPr>
          <p:nvPr/>
        </p:nvSpPr>
        <p:spPr>
          <a:xfrm rot="0">
            <a:off x="609600" y="1511300"/>
            <a:ext cx="3403600" cy="3340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개발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작업정산서내 투입인력 점검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구매품의서 [AC6-23-2929] 사유 수정 및 서류 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구매품의서 (문서번호 : AC6-23-0539) 내용 오타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기안지 첨부파일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전자결재(기안지) 문서상 문구 일부 삽입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기안지 [판매망 유지 및 판매활성화를 위한 지원 _ 용진에너지㈜직영 수원점 (2016070, 수원 소재)]문구 및 파일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계약체결기안/계약서 보관관리 신청서 내 계약 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대방 오기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[계약체결기안] 문서번호 DB3-23-0006 "2023년 정기공정위험성평가 용역" 첨부 1. 계약서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병가신청서 일자 및 병가구분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기안지에 작성된 시설물(POS) 금액 오타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 승인 품의서 중 오타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결재 문서 PO No. 오기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충원요청서 결재라인 변경 요청</a:t>
            </a:r>
          </a:p>
        </p:txBody>
      </p:sp>
      <p:sp>
        <p:nvSpPr>
          <p:cNvPr id="295688082" name="Text">
    </p:cNvPr>
          <p:cNvSpPr>
            <a:spLocks noGrp="1"/>
          </p:cNvSpPr>
          <p:nvPr/>
        </p:nvSpPr>
        <p:spPr>
          <a:xfrm rot="0">
            <a:off x="43815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</a:p>
        </p:txBody>
      </p:sp>
      <p:sp>
        <p:nvSpPr>
          <p:cNvPr id="2119532907" name="Text">
    </p:cNvPr>
          <p:cNvSpPr>
            <a:spLocks noGrp="1"/>
          </p:cNvSpPr>
          <p:nvPr/>
        </p:nvSpPr>
        <p:spPr>
          <a:xfrm rot="0">
            <a:off x="47498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</a:p>
        </p:txBody>
      </p:sp>
      <p:sp>
        <p:nvSpPr>
          <p:cNvPr id="841398662" name="Text">
    </p:cNvPr>
          <p:cNvSpPr>
            <a:spLocks noGrp="1"/>
          </p:cNvSpPr>
          <p:nvPr/>
        </p:nvSpPr>
        <p:spPr>
          <a:xfrm rot="0">
            <a:off x="4013200" y="1511300"/>
            <a:ext cx="3683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</a:p>
        </p:txBody>
      </p:sp>
      <p:sp>
        <p:nvSpPr>
          <p:cNvPr id="350921123" name="Text">
    </p:cNvPr>
          <p:cNvSpPr>
            <a:spLocks noGrp="1"/>
          </p:cNvSpPr>
          <p:nvPr/>
        </p:nvSpPr>
        <p:spPr>
          <a:xfrm rot="0">
            <a:off x="558800" y="1511300"/>
            <a:ext cx="34544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66143211" name="Text">
    </p:cNvPr>
          <p:cNvSpPr>
            <a:spLocks noGrp="1"/>
          </p:cNvSpPr>
          <p:nvPr/>
        </p:nvSpPr>
        <p:spPr>
          <a:xfrm rot="0">
            <a:off x="5715000" y="1511300"/>
            <a:ext cx="34544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031357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76415495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68653269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82318429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9511206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17379252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714483835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93544165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77788313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54994625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75436250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42725165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23228841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74295978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16958720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1266066018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1937458152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</a:p>
        </p:txBody>
      </p:sp>
      <p:sp>
        <p:nvSpPr>
          <p:cNvPr id="1574568430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825556029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315886708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특별수불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Web 일별 제품별 재고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Web 신원/동북 탱크재고 조회</a:t>
            </a:r>
          </a:p>
        </p:txBody>
      </p:sp>
      <p:sp>
        <p:nvSpPr>
          <p:cNvPr id="991525317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</a:p>
        </p:txBody>
      </p:sp>
      <p:sp>
        <p:nvSpPr>
          <p:cNvPr id="910285369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606936290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</a:p>
        </p:txBody>
      </p:sp>
      <p:sp>
        <p:nvSpPr>
          <p:cNvPr id="380109759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20682494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88009220" name="Text">
    </p:cNvPr>
          <p:cNvSpPr>
            <a:spLocks noGrp="1"/>
          </p:cNvSpPr>
          <p:nvPr/>
        </p:nvSpPr>
        <p:spPr>
          <a:xfrm rot="0">
            <a:off x="95377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304206910" name="Text">
    </p:cNvPr>
          <p:cNvSpPr>
            <a:spLocks noGrp="1"/>
          </p:cNvSpPr>
          <p:nvPr/>
        </p:nvSpPr>
        <p:spPr>
          <a:xfrm rot="0">
            <a:off x="9169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153603646" name="Text">
    </p:cNvPr>
          <p:cNvSpPr>
            <a:spLocks noGrp="1"/>
          </p:cNvSpPr>
          <p:nvPr/>
        </p:nvSpPr>
        <p:spPr>
          <a:xfrm rot="0">
            <a:off x="57658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데이타 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동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[S-ERP] 윤활유완제품의 수축 목적 Smart-ERP 상 수출계획통보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기능 보완</a:t>
            </a:r>
          </a:p>
        </p:txBody>
      </p:sp>
      <p:sp>
        <p:nvSpPr>
          <p:cNvPr id="1592284975" name="Text">
    </p:cNvPr>
          <p:cNvSpPr>
            <a:spLocks noGrp="1"/>
          </p:cNvSpPr>
          <p:nvPr/>
        </p:nvSpPr>
        <p:spPr>
          <a:xfrm rot="0">
            <a:off x="51435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54276559" name="Text">
    </p:cNvPr>
          <p:cNvSpPr>
            <a:spLocks noGrp="1"/>
          </p:cNvSpPr>
          <p:nvPr/>
        </p:nvSpPr>
        <p:spPr>
          <a:xfrm rot="0">
            <a:off x="-127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612215241" name="Text">
    </p:cNvPr>
          <p:cNvSpPr>
            <a:spLocks noGrp="1"/>
          </p:cNvSpPr>
          <p:nvPr/>
        </p:nvSpPr>
        <p:spPr>
          <a:xfrm rot="0">
            <a:off x="6096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주유소 소비자 가격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 작성시 SAP 에서 발주처 코드 필수값 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현황에 오피넷 마스터 업로드 기능개발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데이타 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동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리얼탑 부동산 관리번호 조회기능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[S-ERP] 윤활유완제품의 수축 목적 Smart-ERP 상 수출계획통보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기능 보완</a:t>
            </a:r>
          </a:p>
        </p:txBody>
      </p:sp>
      <p:sp>
        <p:nvSpPr>
          <p:cNvPr id="1949226512" name="Text">
    </p:cNvPr>
          <p:cNvSpPr>
            <a:spLocks noGrp="1"/>
          </p:cNvSpPr>
          <p:nvPr/>
        </p:nvSpPr>
        <p:spPr>
          <a:xfrm rot="0">
            <a:off x="4381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br/>
          </a:p>
        </p:txBody>
      </p:sp>
      <p:sp>
        <p:nvSpPr>
          <p:cNvPr id="1759753877" name="Text">
    </p:cNvPr>
          <p:cNvSpPr>
            <a:spLocks noGrp="1"/>
          </p:cNvSpPr>
          <p:nvPr/>
        </p:nvSpPr>
        <p:spPr>
          <a:xfrm rot="0">
            <a:off x="4749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</a:p>
        </p:txBody>
      </p:sp>
      <p:sp>
        <p:nvSpPr>
          <p:cNvPr id="1483009572" name="Text">
    </p:cNvPr>
          <p:cNvSpPr>
            <a:spLocks noGrp="1"/>
          </p:cNvSpPr>
          <p:nvPr/>
        </p:nvSpPr>
        <p:spPr>
          <a:xfrm rot="0">
            <a:off x="40132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287188736" name="Text">
    </p:cNvPr>
          <p:cNvSpPr>
            <a:spLocks noGrp="1"/>
          </p:cNvSpPr>
          <p:nvPr/>
        </p:nvSpPr>
        <p:spPr>
          <a:xfrm rot="0">
            <a:off x="5588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8963045" name="Text">
    </p:cNvPr>
          <p:cNvSpPr>
            <a:spLocks noGrp="1"/>
          </p:cNvSpPr>
          <p:nvPr/>
        </p:nvSpPr>
        <p:spPr>
          <a:xfrm rot="0">
            <a:off x="57150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419918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32693664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39247806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103529535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1315452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419487432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9683814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56784947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91240461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03704775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73203553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06501264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54465876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65112863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39439992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504437471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2042218312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</a:p>
        </p:txBody>
      </p:sp>
      <p:sp>
        <p:nvSpPr>
          <p:cNvPr id="974508167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695456675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944036415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/ 업체 원격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선금보증 추가 발행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긴급구매 관련 오류</a:t>
            </a:r>
          </a:p>
        </p:txBody>
      </p:sp>
      <p:sp>
        <p:nvSpPr>
          <p:cNvPr id="1147911819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</a:p>
        </p:txBody>
      </p:sp>
      <p:sp>
        <p:nvSpPr>
          <p:cNvPr id="1357832041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</a:p>
        </p:txBody>
      </p:sp>
      <p:sp>
        <p:nvSpPr>
          <p:cNvPr id="1100784466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</a:p>
        </p:txBody>
      </p:sp>
      <p:sp>
        <p:nvSpPr>
          <p:cNvPr id="1332480258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49818498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93327281" name="Text">
    </p:cNvPr>
          <p:cNvSpPr>
            <a:spLocks noGrp="1"/>
          </p:cNvSpPr>
          <p:nvPr/>
        </p:nvSpPr>
        <p:spPr>
          <a:xfrm rot="0">
            <a:off x="95377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</a:p>
        </p:txBody>
      </p:sp>
      <p:sp>
        <p:nvSpPr>
          <p:cNvPr id="1425758923" name="Text">
    </p:cNvPr>
          <p:cNvSpPr>
            <a:spLocks noGrp="1"/>
          </p:cNvSpPr>
          <p:nvPr/>
        </p:nvSpPr>
        <p:spPr>
          <a:xfrm rot="0">
            <a:off x="91694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2079358287" name="Text">
    </p:cNvPr>
          <p:cNvSpPr>
            <a:spLocks noGrp="1"/>
          </p:cNvSpPr>
          <p:nvPr/>
        </p:nvSpPr>
        <p:spPr>
          <a:xfrm rot="0">
            <a:off x="5765800" y="3771900"/>
            <a:ext cx="34036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</a:t>
            </a:r>
          </a:p>
        </p:txBody>
      </p:sp>
      <p:sp>
        <p:nvSpPr>
          <p:cNvPr id="2127801818" name="Text">
    </p:cNvPr>
          <p:cNvSpPr>
            <a:spLocks noGrp="1"/>
          </p:cNvSpPr>
          <p:nvPr/>
        </p:nvSpPr>
        <p:spPr>
          <a:xfrm rot="0">
            <a:off x="51435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102585816" name="Text">
    </p:cNvPr>
          <p:cNvSpPr>
            <a:spLocks noGrp="1"/>
          </p:cNvSpPr>
          <p:nvPr/>
        </p:nvSpPr>
        <p:spPr>
          <a:xfrm rot="0">
            <a:off x="-12700" y="3771900"/>
            <a:ext cx="5715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335568422" name="Text">
    </p:cNvPr>
          <p:cNvSpPr>
            <a:spLocks noGrp="1"/>
          </p:cNvSpPr>
          <p:nvPr/>
        </p:nvSpPr>
        <p:spPr>
          <a:xfrm rot="0">
            <a:off x="609600" y="3771900"/>
            <a:ext cx="3403600" cy="2578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 출력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wss점검 스텝 장애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ebiz mobile api 33 build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ITSM-92788 변경결과 작성ITSM-92775 동료검토ITS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M-92685 취약점 점검ITSM-92055 취약점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최혁원 책임 기준정보 변경 sps bda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Application Inventory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ITSM-92685 배포 상태 변경ITSM-92792 변경 결과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ITSM-89692 변경수행자 / 변경승인자 변경ITSM-9063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9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ITSM-92436 변경결과 작성ITSM-93046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ITSM-93033 변경결과 작성ITSM-92045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ITSM-93109 변경결과 작성</a:t>
            </a:r>
          </a:p>
        </p:txBody>
      </p:sp>
      <p:sp>
        <p:nvSpPr>
          <p:cNvPr id="939077279" name="Text">
    </p:cNvPr>
          <p:cNvSpPr>
            <a:spLocks noGrp="1"/>
          </p:cNvSpPr>
          <p:nvPr/>
        </p:nvSpPr>
        <p:spPr>
          <a:xfrm rot="0">
            <a:off x="43815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420294343" name="Text">
    </p:cNvPr>
          <p:cNvSpPr>
            <a:spLocks noGrp="1"/>
          </p:cNvSpPr>
          <p:nvPr/>
        </p:nvSpPr>
        <p:spPr>
          <a:xfrm rot="0">
            <a:off x="47498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0331</a:t>
            </a:r>
            <a:br/>
            <a:br/>
          </a:p>
        </p:txBody>
      </p:sp>
      <p:sp>
        <p:nvSpPr>
          <p:cNvPr id="1440770900" name="Text">
    </p:cNvPr>
          <p:cNvSpPr>
            <a:spLocks noGrp="1"/>
          </p:cNvSpPr>
          <p:nvPr/>
        </p:nvSpPr>
        <p:spPr>
          <a:xfrm rot="0">
            <a:off x="4013200" y="3771900"/>
            <a:ext cx="368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1126998998" name="Text">
    </p:cNvPr>
          <p:cNvSpPr>
            <a:spLocks noGrp="1"/>
          </p:cNvSpPr>
          <p:nvPr/>
        </p:nvSpPr>
        <p:spPr>
          <a:xfrm rot="0">
            <a:off x="5588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38086394" name="Text">
    </p:cNvPr>
          <p:cNvSpPr>
            <a:spLocks noGrp="1"/>
          </p:cNvSpPr>
          <p:nvPr/>
        </p:nvSpPr>
        <p:spPr>
          <a:xfrm rot="0">
            <a:off x="5715000" y="3771900"/>
            <a:ext cx="34544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821830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747075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40486593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89743582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40556477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70753627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31718056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88421120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04769118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49160363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96843602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13051722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93004399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77716179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15911163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</a:p>
        </p:txBody>
      </p:sp>
      <p:sp>
        <p:nvSpPr>
          <p:cNvPr id="1369221071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</a:p>
        </p:txBody>
      </p:sp>
      <p:sp>
        <p:nvSpPr>
          <p:cNvPr id="1215653926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스케줄 등록 논의 및 작업 모니터링</a:t>
            </a:r>
            <a:br/>
          </a:p>
        </p:txBody>
      </p:sp>
      <p:sp>
        <p:nvSpPr>
          <p:cNvPr id="1226287683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57707022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929494896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작업 관리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윈도우 보안 업데이트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'Daily Report' 작업 관리 및 당팀 시스템 에러 예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외처리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데이터 정리 및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'구매자금 추심결과'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A11 '소방대원 편성업무' 재수행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사전점검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Chrome 전자결제 Zip파일 다운로드 오류 확인</a:t>
            </a:r>
          </a:p>
        </p:txBody>
      </p:sp>
      <p:sp>
        <p:nvSpPr>
          <p:cNvPr id="1412533730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536895637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665300577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</a:p>
        </p:txBody>
      </p:sp>
      <p:sp>
        <p:nvSpPr>
          <p:cNvPr id="670695570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47276562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49468848" name="Text">
    </p:cNvPr>
          <p:cNvSpPr>
            <a:spLocks noGrp="1"/>
          </p:cNvSpPr>
          <p:nvPr/>
        </p:nvSpPr>
        <p:spPr>
          <a:xfrm rot="0">
            <a:off x="95377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1184202236" name="Text">
    </p:cNvPr>
          <p:cNvSpPr>
            <a:spLocks noGrp="1"/>
          </p:cNvSpPr>
          <p:nvPr/>
        </p:nvSpPr>
        <p:spPr>
          <a:xfrm rot="0">
            <a:off x="9169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</a:p>
        </p:txBody>
      </p:sp>
      <p:sp>
        <p:nvSpPr>
          <p:cNvPr id="823925548" name="Text">
    </p:cNvPr>
          <p:cNvSpPr>
            <a:spLocks noGrp="1"/>
          </p:cNvSpPr>
          <p:nvPr/>
        </p:nvSpPr>
        <p:spPr>
          <a:xfrm rot="0">
            <a:off x="57658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특근명령서/특근확인서 수신부서 변경 요청</a:t>
            </a:r>
          </a:p>
        </p:txBody>
      </p:sp>
      <p:sp>
        <p:nvSpPr>
          <p:cNvPr id="675356250" name="Text">
    </p:cNvPr>
          <p:cNvSpPr>
            <a:spLocks noGrp="1"/>
          </p:cNvSpPr>
          <p:nvPr/>
        </p:nvSpPr>
        <p:spPr>
          <a:xfrm rot="0">
            <a:off x="51435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750510438" name="Text">
    </p:cNvPr>
          <p:cNvSpPr>
            <a:spLocks noGrp="1"/>
          </p:cNvSpPr>
          <p:nvPr/>
        </p:nvSpPr>
        <p:spPr>
          <a:xfrm rot="0">
            <a:off x="-127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093407632" name="Text">
    </p:cNvPr>
          <p:cNvSpPr>
            <a:spLocks noGrp="1"/>
          </p:cNvSpPr>
          <p:nvPr/>
        </p:nvSpPr>
        <p:spPr>
          <a:xfrm rot="0">
            <a:off x="6096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전자결재 전송(zmmt4060) font 색상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투자예산관련 E-office문서 Shaheen 프로젝트본부 결재선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이력관리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특근명령서/특근확인서 수신부서 변경 요청</a:t>
            </a:r>
          </a:p>
        </p:txBody>
      </p:sp>
      <p:sp>
        <p:nvSpPr>
          <p:cNvPr id="272147938" name="Text">
    </p:cNvPr>
          <p:cNvSpPr>
            <a:spLocks noGrp="1"/>
          </p:cNvSpPr>
          <p:nvPr/>
        </p:nvSpPr>
        <p:spPr>
          <a:xfrm rot="0">
            <a:off x="4381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816564849" name="Text">
    </p:cNvPr>
          <p:cNvSpPr>
            <a:spLocks noGrp="1"/>
          </p:cNvSpPr>
          <p:nvPr/>
        </p:nvSpPr>
        <p:spPr>
          <a:xfrm rot="0">
            <a:off x="4749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</a:p>
        </p:txBody>
      </p:sp>
      <p:sp>
        <p:nvSpPr>
          <p:cNvPr id="1130937811" name="Text">
    </p:cNvPr>
          <p:cNvSpPr>
            <a:spLocks noGrp="1"/>
          </p:cNvSpPr>
          <p:nvPr/>
        </p:nvSpPr>
        <p:spPr>
          <a:xfrm rot="0">
            <a:off x="40132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</a:p>
        </p:txBody>
      </p:sp>
      <p:sp>
        <p:nvSpPr>
          <p:cNvPr id="1660520125" name="Text">
    </p:cNvPr>
          <p:cNvSpPr>
            <a:spLocks noGrp="1"/>
          </p:cNvSpPr>
          <p:nvPr/>
        </p:nvSpPr>
        <p:spPr>
          <a:xfrm rot="0">
            <a:off x="5588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5016629" name="Text">
    </p:cNvPr>
          <p:cNvSpPr>
            <a:spLocks noGrp="1"/>
          </p:cNvSpPr>
          <p:nvPr/>
        </p:nvSpPr>
        <p:spPr>
          <a:xfrm rot="0">
            <a:off x="57150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547953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05188786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01036948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26349720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1122639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479888716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92864110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77848941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91829835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86476919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0178739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82574544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23821902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20901640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62277873" name="Text">
    </p:cNvPr>
          <p:cNvSpPr>
            <a:spLocks noGrp="1"/>
          </p:cNvSpPr>
          <p:nvPr/>
        </p:nvSpPr>
        <p:spPr>
          <a:xfrm rot="0">
            <a:off x="95377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</a:p>
        </p:txBody>
      </p:sp>
      <p:sp>
        <p:nvSpPr>
          <p:cNvPr id="1157006186" name="Text">
    </p:cNvPr>
          <p:cNvSpPr>
            <a:spLocks noGrp="1"/>
          </p:cNvSpPr>
          <p:nvPr/>
        </p:nvSpPr>
        <p:spPr>
          <a:xfrm rot="0">
            <a:off x="91694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</a:p>
        </p:txBody>
      </p:sp>
      <p:sp>
        <p:nvSpPr>
          <p:cNvPr id="1751244356" name="Text">
    </p:cNvPr>
          <p:cNvSpPr>
            <a:spLocks noGrp="1"/>
          </p:cNvSpPr>
          <p:nvPr/>
        </p:nvSpPr>
        <p:spPr>
          <a:xfrm rot="0">
            <a:off x="5765800" y="1511300"/>
            <a:ext cx="3403600" cy="3644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오류 개선</a:t>
            </a:r>
          </a:p>
        </p:txBody>
      </p:sp>
      <p:sp>
        <p:nvSpPr>
          <p:cNvPr id="1870797055" name="Text">
    </p:cNvPr>
          <p:cNvSpPr>
            <a:spLocks noGrp="1"/>
          </p:cNvSpPr>
          <p:nvPr/>
        </p:nvSpPr>
        <p:spPr>
          <a:xfrm rot="0">
            <a:off x="5143500" y="1511300"/>
            <a:ext cx="5715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735819203" name="Text">
    </p:cNvPr>
          <p:cNvSpPr>
            <a:spLocks noGrp="1"/>
          </p:cNvSpPr>
          <p:nvPr/>
        </p:nvSpPr>
        <p:spPr>
          <a:xfrm rot="0">
            <a:off x="-12700" y="1511300"/>
            <a:ext cx="5715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531354625" name="Text">
    </p:cNvPr>
          <p:cNvSpPr>
            <a:spLocks noGrp="1"/>
          </p:cNvSpPr>
          <p:nvPr/>
        </p:nvSpPr>
        <p:spPr>
          <a:xfrm rot="0">
            <a:off x="609600" y="1511300"/>
            <a:ext cx="3403600" cy="3644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신청(BCM 신규 프로젝트 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원, 추후 BCM 관련 정보처리 해당 문서로  23/06/30까지 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IT 시스템 오류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다중 근태 전송 및 교육예정시간 반영시 log 생성시 오류 발생 확인 수정 반영 예정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MSDS 요청리스트에 있는 MSDS 파일 송부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ERM IT 시스템 데이터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ERM IT 시스템 기능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정기감사관련 ERP 시스템 조회 권한 부여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유밥 스마트러닝 사이트 관련 도메인 및 IP 방화벽 오픈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요청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규정관리기안지 연계 데이터  60건 오류, 재처리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데이터변경승인요청관리 승인/취소 버튼 권한제한 적용되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도록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이러닝 과정 시험응시 시, 1개이상의 정답이 있는 단답형 항목 채점 시 채점이 완료되지 않는 현상이 확인되어 로직 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정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정기적검토 메일 기능개선 관련 추가 수정요청 사항 확인 및 개발 업체 담당자에게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소스코드 취약점에 대한 점검결과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전자결재시스템에서 출장비 신청서 회수시 작성중인 문서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에 조회 안됨. 확인 요청</a:t>
            </a:r>
          </a:p>
        </p:txBody>
      </p:sp>
      <p:sp>
        <p:nvSpPr>
          <p:cNvPr id="1026812115" name="Text">
    </p:cNvPr>
          <p:cNvSpPr>
            <a:spLocks noGrp="1"/>
          </p:cNvSpPr>
          <p:nvPr/>
        </p:nvSpPr>
        <p:spPr>
          <a:xfrm rot="0">
            <a:off x="43815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br/>
          </a:p>
        </p:txBody>
      </p:sp>
      <p:sp>
        <p:nvSpPr>
          <p:cNvPr id="1107905130" name="Text">
    </p:cNvPr>
          <p:cNvSpPr>
            <a:spLocks noGrp="1"/>
          </p:cNvSpPr>
          <p:nvPr/>
        </p:nvSpPr>
        <p:spPr>
          <a:xfrm rot="0">
            <a:off x="47498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br/>
          </a:p>
        </p:txBody>
      </p:sp>
      <p:sp>
        <p:nvSpPr>
          <p:cNvPr id="873110085" name="Text">
    </p:cNvPr>
          <p:cNvSpPr>
            <a:spLocks noGrp="1"/>
          </p:cNvSpPr>
          <p:nvPr/>
        </p:nvSpPr>
        <p:spPr>
          <a:xfrm rot="0">
            <a:off x="4013200" y="1511300"/>
            <a:ext cx="3683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br/>
          </a:p>
        </p:txBody>
      </p:sp>
      <p:sp>
        <p:nvSpPr>
          <p:cNvPr id="1532214355" name="Text">
    </p:cNvPr>
          <p:cNvSpPr>
            <a:spLocks noGrp="1"/>
          </p:cNvSpPr>
          <p:nvPr/>
        </p:nvSpPr>
        <p:spPr>
          <a:xfrm rot="0">
            <a:off x="558800" y="1511300"/>
            <a:ext cx="34544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8735514" name="Text">
    </p:cNvPr>
          <p:cNvSpPr>
            <a:spLocks noGrp="1"/>
          </p:cNvSpPr>
          <p:nvPr/>
        </p:nvSpPr>
        <p:spPr>
          <a:xfrm rot="0">
            <a:off x="5715000" y="1511300"/>
            <a:ext cx="3454400" cy="3644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911002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92456727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69652557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0182998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9469308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77936216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33000302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33435789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9931783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55316189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81386853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64875292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57928351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95555804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44767739" name="Text">
    </p:cNvPr>
          <p:cNvSpPr>
            <a:spLocks noGrp="1"/>
          </p:cNvSpPr>
          <p:nvPr/>
        </p:nvSpPr>
        <p:spPr>
          <a:xfrm rot="0">
            <a:off x="95377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799990530" name="Text">
    </p:cNvPr>
          <p:cNvSpPr>
            <a:spLocks noGrp="1"/>
          </p:cNvSpPr>
          <p:nvPr/>
        </p:nvSpPr>
        <p:spPr>
          <a:xfrm rot="0">
            <a:off x="9169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1201261581" name="Text">
    </p:cNvPr>
          <p:cNvSpPr>
            <a:spLocks noGrp="1"/>
          </p:cNvSpPr>
          <p:nvPr/>
        </p:nvSpPr>
        <p:spPr>
          <a:xfrm rot="0">
            <a:off x="57658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관련 화면 수정 (일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일판매보고 품의서, 모바일상품권판매현황)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</a:p>
        </p:txBody>
      </p:sp>
      <p:sp>
        <p:nvSpPr>
          <p:cNvPr id="2055441370" name="Text">
    </p:cNvPr>
          <p:cNvSpPr>
            <a:spLocks noGrp="1"/>
          </p:cNvSpPr>
          <p:nvPr/>
        </p:nvSpPr>
        <p:spPr>
          <a:xfrm rot="0">
            <a:off x="51435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08035588" name="Text">
    </p:cNvPr>
          <p:cNvSpPr>
            <a:spLocks noGrp="1"/>
          </p:cNvSpPr>
          <p:nvPr/>
        </p:nvSpPr>
        <p:spPr>
          <a:xfrm rot="0">
            <a:off x="-127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579039547" name="Text">
    </p:cNvPr>
          <p:cNvSpPr>
            <a:spLocks noGrp="1"/>
          </p:cNvSpPr>
          <p:nvPr/>
        </p:nvSpPr>
        <p:spPr>
          <a:xfrm rot="0">
            <a:off x="609600" y="15113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관련 화면 수정 (일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일판매보고 품의서, 모바일상품권판매현황)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GCMS DB 서버 스토리지 이관 작업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상품권 판매 데이터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회수상품권 회수 내역 삭제 및 거래처코드 변경요청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수동 재고현황 데이터 작업 (3.30)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모바일상품권 판매 유형 데이터 확인 및  해당 유형 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모바일 상품권번호 추출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맴버십마케팅팀 회수내역 중 거래채 코드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정기감사관련 EWS 시스템 조회 권한 부여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[GCMS, EWS, WMS] AMS Inventory 정보 Update 작업</a:t>
            </a:r>
          </a:p>
        </p:txBody>
      </p:sp>
      <p:sp>
        <p:nvSpPr>
          <p:cNvPr id="1475247441" name="Text">
    </p:cNvPr>
          <p:cNvSpPr>
            <a:spLocks noGrp="1"/>
          </p:cNvSpPr>
          <p:nvPr/>
        </p:nvSpPr>
        <p:spPr>
          <a:xfrm rot="0">
            <a:off x="4381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</a:p>
        </p:txBody>
      </p:sp>
      <p:sp>
        <p:nvSpPr>
          <p:cNvPr id="827711789" name="Text">
    </p:cNvPr>
          <p:cNvSpPr>
            <a:spLocks noGrp="1"/>
          </p:cNvSpPr>
          <p:nvPr/>
        </p:nvSpPr>
        <p:spPr>
          <a:xfrm rot="0">
            <a:off x="4749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</a:p>
        </p:txBody>
      </p:sp>
      <p:sp>
        <p:nvSpPr>
          <p:cNvPr id="877668701" name="Text">
    </p:cNvPr>
          <p:cNvSpPr>
            <a:spLocks noGrp="1"/>
          </p:cNvSpPr>
          <p:nvPr/>
        </p:nvSpPr>
        <p:spPr>
          <a:xfrm rot="0">
            <a:off x="40132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</a:p>
        </p:txBody>
      </p:sp>
      <p:sp>
        <p:nvSpPr>
          <p:cNvPr id="465046287" name="Text">
    </p:cNvPr>
          <p:cNvSpPr>
            <a:spLocks noGrp="1"/>
          </p:cNvSpPr>
          <p:nvPr/>
        </p:nvSpPr>
        <p:spPr>
          <a:xfrm rot="0">
            <a:off x="5588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58601436" name="Text">
    </p:cNvPr>
          <p:cNvSpPr>
            <a:spLocks noGrp="1"/>
          </p:cNvSpPr>
          <p:nvPr/>
        </p:nvSpPr>
        <p:spPr>
          <a:xfrm rot="0">
            <a:off x="57150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9561627" name="Text">
    </p:cNvPr>
          <p:cNvSpPr>
            <a:spLocks noGrp="1"/>
          </p:cNvSpPr>
          <p:nvPr/>
        </p:nvSpPr>
        <p:spPr>
          <a:xfrm rot="0">
            <a:off x="95377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</a:p>
        </p:txBody>
      </p:sp>
      <p:sp>
        <p:nvSpPr>
          <p:cNvPr id="351663148" name="Text">
    </p:cNvPr>
          <p:cNvSpPr>
            <a:spLocks noGrp="1"/>
          </p:cNvSpPr>
          <p:nvPr/>
        </p:nvSpPr>
        <p:spPr>
          <a:xfrm rot="0">
            <a:off x="9169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</a:p>
        </p:txBody>
      </p:sp>
      <p:sp>
        <p:nvSpPr>
          <p:cNvPr id="1338926542" name="Text">
    </p:cNvPr>
          <p:cNvSpPr>
            <a:spLocks noGrp="1"/>
          </p:cNvSpPr>
          <p:nvPr/>
        </p:nvSpPr>
        <p:spPr>
          <a:xfrm rot="0">
            <a:off x="57658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</a:p>
        </p:txBody>
      </p:sp>
      <p:sp>
        <p:nvSpPr>
          <p:cNvPr id="929084402" name="Text">
    </p:cNvPr>
          <p:cNvSpPr>
            <a:spLocks noGrp="1"/>
          </p:cNvSpPr>
          <p:nvPr/>
        </p:nvSpPr>
        <p:spPr>
          <a:xfrm rot="0">
            <a:off x="51435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201061990" name="Text">
    </p:cNvPr>
          <p:cNvSpPr>
            <a:spLocks noGrp="1"/>
          </p:cNvSpPr>
          <p:nvPr/>
        </p:nvSpPr>
        <p:spPr>
          <a:xfrm rot="0">
            <a:off x="-127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2088310828" name="Text">
    </p:cNvPr>
          <p:cNvSpPr>
            <a:spLocks noGrp="1"/>
          </p:cNvSpPr>
          <p:nvPr/>
        </p:nvSpPr>
        <p:spPr>
          <a:xfrm rot="0">
            <a:off x="609600" y="3771900"/>
            <a:ext cx="3403600" cy="2260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업무 단순화 및 PL 에러사항 보완 적용</a:t>
            </a:r>
          </a:p>
        </p:txBody>
      </p:sp>
      <p:sp>
        <p:nvSpPr>
          <p:cNvPr id="1076224632" name="Text">
    </p:cNvPr>
          <p:cNvSpPr>
            <a:spLocks noGrp="1"/>
          </p:cNvSpPr>
          <p:nvPr/>
        </p:nvSpPr>
        <p:spPr>
          <a:xfrm rot="0">
            <a:off x="4381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</a:p>
        </p:txBody>
      </p:sp>
      <p:sp>
        <p:nvSpPr>
          <p:cNvPr id="1919428269" name="Text">
    </p:cNvPr>
          <p:cNvSpPr>
            <a:spLocks noGrp="1"/>
          </p:cNvSpPr>
          <p:nvPr/>
        </p:nvSpPr>
        <p:spPr>
          <a:xfrm rot="0">
            <a:off x="4749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</a:p>
        </p:txBody>
      </p:sp>
      <p:sp>
        <p:nvSpPr>
          <p:cNvPr id="59526518" name="Text">
    </p:cNvPr>
          <p:cNvSpPr>
            <a:spLocks noGrp="1"/>
          </p:cNvSpPr>
          <p:nvPr/>
        </p:nvSpPr>
        <p:spPr>
          <a:xfrm rot="0">
            <a:off x="40132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</a:p>
        </p:txBody>
      </p:sp>
      <p:sp>
        <p:nvSpPr>
          <p:cNvPr id="931171667" name="Text">
    </p:cNvPr>
          <p:cNvSpPr>
            <a:spLocks noGrp="1"/>
          </p:cNvSpPr>
          <p:nvPr/>
        </p:nvSpPr>
        <p:spPr>
          <a:xfrm rot="0">
            <a:off x="5588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82264569" name="Text">
    </p:cNvPr>
          <p:cNvSpPr>
            <a:spLocks noGrp="1"/>
          </p:cNvSpPr>
          <p:nvPr/>
        </p:nvSpPr>
        <p:spPr>
          <a:xfrm rot="0">
            <a:off x="57150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805265" name="Text">
    </p:cNvPr>
          <p:cNvSpPr>
            <a:spLocks noGrp="1"/>
          </p:cNvSpPr>
          <p:nvPr/>
        </p:nvSpPr>
        <p:spPr>
          <a:xfrm rot="0">
            <a:off x="51943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9405052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71538156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60875119" name="Text">
    </p:cNvPr>
          <p:cNvSpPr>
            <a:spLocks noGrp="1"/>
          </p:cNvSpPr>
          <p:nvPr/>
        </p:nvSpPr>
        <p:spPr>
          <a:xfrm rot="0">
            <a:off x="52070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4699181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83673110" name="Text">
    </p:cNvPr>
          <p:cNvSpPr>
            <a:spLocks noGrp="1"/>
          </p:cNvSpPr>
          <p:nvPr/>
        </p:nvSpPr>
        <p:spPr>
          <a:xfrm rot="0">
            <a:off x="-127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4776674" name="Text">
    </p:cNvPr>
          <p:cNvSpPr>
            <a:spLocks noGrp="1"/>
          </p:cNvSpPr>
          <p:nvPr/>
        </p:nvSpPr>
        <p:spPr>
          <a:xfrm rot="0">
            <a:off x="5588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66949031" name="Text">
    </p:cNvPr>
          <p:cNvSpPr>
            <a:spLocks noGrp="1"/>
          </p:cNvSpPr>
          <p:nvPr/>
        </p:nvSpPr>
        <p:spPr>
          <a:xfrm rot="0">
            <a:off x="40132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55536326" name="Text">
    </p:cNvPr>
          <p:cNvSpPr>
            <a:spLocks noGrp="1"/>
          </p:cNvSpPr>
          <p:nvPr/>
        </p:nvSpPr>
        <p:spPr>
          <a:xfrm rot="0">
            <a:off x="4381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8670866" name="Text">
    </p:cNvPr>
          <p:cNvSpPr>
            <a:spLocks noGrp="1"/>
          </p:cNvSpPr>
          <p:nvPr/>
        </p:nvSpPr>
        <p:spPr>
          <a:xfrm rot="0">
            <a:off x="51435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8860499" name="Text">
    </p:cNvPr>
          <p:cNvSpPr>
            <a:spLocks noGrp="1"/>
          </p:cNvSpPr>
          <p:nvPr/>
        </p:nvSpPr>
        <p:spPr>
          <a:xfrm rot="0">
            <a:off x="57150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32886657" name="Text">
    </p:cNvPr>
          <p:cNvSpPr>
            <a:spLocks noGrp="1"/>
          </p:cNvSpPr>
          <p:nvPr/>
        </p:nvSpPr>
        <p:spPr>
          <a:xfrm rot="0">
            <a:off x="9169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55999181" name="Text">
    </p:cNvPr>
          <p:cNvSpPr>
            <a:spLocks noGrp="1"/>
          </p:cNvSpPr>
          <p:nvPr/>
        </p:nvSpPr>
        <p:spPr>
          <a:xfrm rot="0">
            <a:off x="4749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86460089" name="Text">
    </p:cNvPr>
          <p:cNvSpPr>
            <a:spLocks noGrp="1"/>
          </p:cNvSpPr>
          <p:nvPr/>
        </p:nvSpPr>
        <p:spPr>
          <a:xfrm rot="0">
            <a:off x="95377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78016455" name="Text">
    </p:cNvPr>
          <p:cNvSpPr>
            <a:spLocks noGrp="1"/>
          </p:cNvSpPr>
          <p:nvPr/>
        </p:nvSpPr>
        <p:spPr>
          <a:xfrm rot="0">
            <a:off x="95377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726604445" name="Text">
    </p:cNvPr>
          <p:cNvSpPr>
            <a:spLocks noGrp="1"/>
          </p:cNvSpPr>
          <p:nvPr/>
        </p:nvSpPr>
        <p:spPr>
          <a:xfrm rot="0">
            <a:off x="9169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1221194034" name="Text">
    </p:cNvPr>
          <p:cNvSpPr>
            <a:spLocks noGrp="1"/>
          </p:cNvSpPr>
          <p:nvPr/>
        </p:nvSpPr>
        <p:spPr>
          <a:xfrm rot="0">
            <a:off x="57658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차세대 인수인계 </a:t>
            </a:r>
          </a:p>
        </p:txBody>
      </p:sp>
      <p:sp>
        <p:nvSpPr>
          <p:cNvPr id="884618198" name="Text">
    </p:cNvPr>
          <p:cNvSpPr>
            <a:spLocks noGrp="1"/>
          </p:cNvSpPr>
          <p:nvPr/>
        </p:nvSpPr>
        <p:spPr>
          <a:xfrm rot="0">
            <a:off x="51435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252386468" name="Text">
    </p:cNvPr>
          <p:cNvSpPr>
            <a:spLocks noGrp="1"/>
          </p:cNvSpPr>
          <p:nvPr/>
        </p:nvSpPr>
        <p:spPr>
          <a:xfrm rot="0">
            <a:off x="-127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426608287" name="Text">
    </p:cNvPr>
          <p:cNvSpPr>
            <a:spLocks noGrp="1"/>
          </p:cNvSpPr>
          <p:nvPr/>
        </p:nvSpPr>
        <p:spPr>
          <a:xfrm rot="0">
            <a:off x="609600" y="15113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기본응대- 차세대 오픈 관련 고객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ITSM-92638 소싱그룹별 공급사 등록 현항데이터 제공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ITSM-92704 GT-BTX 공정 Solvent (Techtiv 500)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매 예가정정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ITSM-92799 발주서 상 PO4501160012 납기요청일 및 발주서 비고란 문구 수정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ITSM-92877 해당 견적의뢰건 삭제 처리 및이전 작업단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계로 전환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ITSM-92899  해당 발주의 계정 지정범주변경 작업.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ITSM-93002 해당 발주건에 대한 계약서수급자 정보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 ITSM-93028 임직원 생수 단가계약 (본사, 공장, 마곡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TS&amp;D센터 통합) 플랜트 1000  추가생성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epro 차세대 인수인계 </a:t>
            </a:r>
          </a:p>
        </p:txBody>
      </p:sp>
      <p:sp>
        <p:nvSpPr>
          <p:cNvPr id="506111201" name="Text">
    </p:cNvPr>
          <p:cNvSpPr>
            <a:spLocks noGrp="1"/>
          </p:cNvSpPr>
          <p:nvPr/>
        </p:nvSpPr>
        <p:spPr>
          <a:xfrm rot="0">
            <a:off x="4381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2070610033" name="Text">
    </p:cNvPr>
          <p:cNvSpPr>
            <a:spLocks noGrp="1"/>
          </p:cNvSpPr>
          <p:nvPr/>
        </p:nvSpPr>
        <p:spPr>
          <a:xfrm rot="0">
            <a:off x="4749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</a:t>
            </a:r>
            <a:br/>
          </a:p>
        </p:txBody>
      </p:sp>
      <p:sp>
        <p:nvSpPr>
          <p:cNvPr id="513694078" name="Text">
    </p:cNvPr>
          <p:cNvSpPr>
            <a:spLocks noGrp="1"/>
          </p:cNvSpPr>
          <p:nvPr/>
        </p:nvSpPr>
        <p:spPr>
          <a:xfrm rot="0">
            <a:off x="40132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</a:p>
        </p:txBody>
      </p:sp>
      <p:sp>
        <p:nvSpPr>
          <p:cNvPr id="1806859596" name="Text">
    </p:cNvPr>
          <p:cNvSpPr>
            <a:spLocks noGrp="1"/>
          </p:cNvSpPr>
          <p:nvPr/>
        </p:nvSpPr>
        <p:spPr>
          <a:xfrm rot="0">
            <a:off x="5588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2915319" name="Text">
    </p:cNvPr>
          <p:cNvSpPr>
            <a:spLocks noGrp="1"/>
          </p:cNvSpPr>
          <p:nvPr/>
        </p:nvSpPr>
        <p:spPr>
          <a:xfrm rot="0">
            <a:off x="57150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2862736" name="Text">
    </p:cNvPr>
          <p:cNvSpPr>
            <a:spLocks noGrp="1"/>
          </p:cNvSpPr>
          <p:nvPr/>
        </p:nvSpPr>
        <p:spPr>
          <a:xfrm rot="0">
            <a:off x="9537700" y="39370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05/31</a:t>
            </a:r>
            <a:br/>
          </a:p>
        </p:txBody>
      </p:sp>
      <p:sp>
        <p:nvSpPr>
          <p:cNvPr id="1862715696" name="Text">
    </p:cNvPr>
          <p:cNvSpPr>
            <a:spLocks noGrp="1"/>
          </p:cNvSpPr>
          <p:nvPr/>
        </p:nvSpPr>
        <p:spPr>
          <a:xfrm rot="0">
            <a:off x="9169400" y="39370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396792193" name="Text">
    </p:cNvPr>
          <p:cNvSpPr>
            <a:spLocks noGrp="1"/>
          </p:cNvSpPr>
          <p:nvPr/>
        </p:nvSpPr>
        <p:spPr>
          <a:xfrm rot="0">
            <a:off x="5765800" y="39370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특근명령서/특근확인서 수신부서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Data와 RTS Dashboard간 Interface 정보 요청</a:t>
            </a:r>
          </a:p>
        </p:txBody>
      </p:sp>
      <p:sp>
        <p:nvSpPr>
          <p:cNvPr id="291472747" name="Text">
    </p:cNvPr>
          <p:cNvSpPr>
            <a:spLocks noGrp="1"/>
          </p:cNvSpPr>
          <p:nvPr/>
        </p:nvSpPr>
        <p:spPr>
          <a:xfrm rot="0">
            <a:off x="5143500" y="39370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807102309" name="Text">
    </p:cNvPr>
          <p:cNvSpPr>
            <a:spLocks noGrp="1"/>
          </p:cNvSpPr>
          <p:nvPr/>
        </p:nvSpPr>
        <p:spPr>
          <a:xfrm rot="0">
            <a:off x="-12700" y="39370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840972906" name="Text">
    </p:cNvPr>
          <p:cNvSpPr>
            <a:spLocks noGrp="1"/>
          </p:cNvSpPr>
          <p:nvPr/>
        </p:nvSpPr>
        <p:spPr>
          <a:xfrm rot="0">
            <a:off x="609600" y="3937000"/>
            <a:ext cx="3403600" cy="2425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2023.01월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e-Pro 연계 인터페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CP전자결재를 통한 Vendor Print 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구매변경품의에 따른 계약보증 내용 추가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투자예산관련 E-office문서 Shaheen 프로젝트본부 결재선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 특근명령서/특근확인서 수신부서 변경 요청</a:t>
            </a:r>
          </a:p>
        </p:txBody>
      </p:sp>
      <p:sp>
        <p:nvSpPr>
          <p:cNvPr id="287940406" name="Text">
    </p:cNvPr>
          <p:cNvSpPr>
            <a:spLocks noGrp="1"/>
          </p:cNvSpPr>
          <p:nvPr/>
        </p:nvSpPr>
        <p:spPr>
          <a:xfrm rot="0">
            <a:off x="4381500" y="39370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2083529893" name="Text">
    </p:cNvPr>
          <p:cNvSpPr>
            <a:spLocks noGrp="1"/>
          </p:cNvSpPr>
          <p:nvPr/>
        </p:nvSpPr>
        <p:spPr>
          <a:xfrm rot="0">
            <a:off x="4749800" y="39370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651632479" name="Text">
    </p:cNvPr>
          <p:cNvSpPr>
            <a:spLocks noGrp="1"/>
          </p:cNvSpPr>
          <p:nvPr/>
        </p:nvSpPr>
        <p:spPr>
          <a:xfrm rot="0">
            <a:off x="4013200" y="39370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362250885" name="Text">
    </p:cNvPr>
          <p:cNvSpPr>
            <a:spLocks noGrp="1"/>
          </p:cNvSpPr>
          <p:nvPr/>
        </p:nvSpPr>
        <p:spPr>
          <a:xfrm rot="0">
            <a:off x="558800" y="39370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8080558" name="Text">
    </p:cNvPr>
          <p:cNvSpPr>
            <a:spLocks noGrp="1"/>
          </p:cNvSpPr>
          <p:nvPr/>
        </p:nvSpPr>
        <p:spPr>
          <a:xfrm rot="0">
            <a:off x="5715000" y="39370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