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53861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2787653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6548478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308986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9348570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8265261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7549634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4547401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277740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328211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5065602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699452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335506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3127678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0297296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202552099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154395191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</a:p>
        </p:txBody>
      </p:sp>
      <p:sp>
        <p:nvSpPr>
          <p:cNvPr id="196345276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40565846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208287581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</a:p>
        </p:txBody>
      </p:sp>
      <p:sp>
        <p:nvSpPr>
          <p:cNvPr id="37719242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56002336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25050982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12893377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823880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104173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98843016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8740525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96852079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69437606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98876694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제품별 탱크 재고 현황 필드 추가 및 변경</a:t>
            </a:r>
          </a:p>
        </p:txBody>
      </p:sp>
      <p:sp>
        <p:nvSpPr>
          <p:cNvPr id="182959615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83821770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60568255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</a:p>
        </p:txBody>
      </p:sp>
      <p:sp>
        <p:nvSpPr>
          <p:cNvPr id="170508406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701951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50542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820928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3109266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7628349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7444578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2932709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0190550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465353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00146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8451663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505813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3525099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5359979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3461410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8006913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38685959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63959072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</a:p>
        </p:txBody>
      </p:sp>
      <p:sp>
        <p:nvSpPr>
          <p:cNvPr id="91823366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2936184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30176636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주유원복 장기 미입금 오더에 대한 삭제권한 부여요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28692042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59465563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</a:p>
        </p:txBody>
      </p:sp>
      <p:sp>
        <p:nvSpPr>
          <p:cNvPr id="189242035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9981785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766637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847629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36719667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</a:p>
        </p:txBody>
      </p:sp>
      <p:sp>
        <p:nvSpPr>
          <p:cNvPr id="128135391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gcms 인수인계</a:t>
            </a:r>
          </a:p>
        </p:txBody>
      </p:sp>
      <p:sp>
        <p:nvSpPr>
          <p:cNvPr id="195241872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12157209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10035379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GCMS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정기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fortify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배차 엔진 라이센스 교체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상품권 ERP연계 데이터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ITSM-99832 변경결과 작성</a:t>
            </a:r>
          </a:p>
        </p:txBody>
      </p:sp>
      <p:sp>
        <p:nvSpPr>
          <p:cNvPr id="191675285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205032985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55178244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35977451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403562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6041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82039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12187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0137822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917064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5468513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5069257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7285274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6652168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845774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473255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443544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2470536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3085051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69909052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970348798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</a:p>
        </p:txBody>
      </p:sp>
      <p:sp>
        <p:nvSpPr>
          <p:cNvPr id="1692231546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2070515055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27979071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118554447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'PRM'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111pc 작업에러멈춤 확인 및 대기열 정리, 정상화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재수행 및 엑셀 이상현상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116pc 확인 및 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'구매자금 추심결과'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'CNTR 수출계획통보서' 작업 0건 원인 현업문의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-&gt; 요청건이 RPA 처리 조건에 미달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실패 원인확인 및 메일 재발송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 매출입력' 작업 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A11 '#2 외화지급계좌' 작업 미수행 원인 확인 및 수기승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</a:t>
            </a:r>
          </a:p>
        </p:txBody>
      </p:sp>
      <p:sp>
        <p:nvSpPr>
          <p:cNvPr id="1296203991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2063036133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952965125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615538658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0111259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3776029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823589413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247336734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</a:p>
        </p:txBody>
      </p:sp>
      <p:sp>
        <p:nvSpPr>
          <p:cNvPr id="1591557681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85896033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743570699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</a:p>
        </p:txBody>
      </p:sp>
      <p:sp>
        <p:nvSpPr>
          <p:cNvPr id="1810916033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558967608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</a:p>
        </p:txBody>
      </p:sp>
      <p:sp>
        <p:nvSpPr>
          <p:cNvPr id="752752743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764106344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6397298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2954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656942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200203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689458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0279685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0769505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0921218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6597000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066712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7845260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4876312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3347460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5861683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8605139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088293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853619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49316545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181257389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0158155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85127382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및 화면 수정 에 대한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가사항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관련 알림 메일 발송시 메일에 포함된 https://s-erm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prd.s-oil.com  링크 주소 정상작동 되도록 JAVA 로직 수정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MHC팀 김대웅 주임 폴더관리자 권한 삭제처리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정기적검토 메일링 수신대상 및 샘플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사무직 접근권한 신청[imoms929403,imoms63481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18]</a:t>
            </a:r>
          </a:p>
        </p:txBody>
      </p:sp>
      <p:sp>
        <p:nvSpPr>
          <p:cNvPr id="123603398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176073778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50522309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83845248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890266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299790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28343277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187554248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인수인계</a:t>
            </a:r>
          </a:p>
        </p:txBody>
      </p:sp>
      <p:sp>
        <p:nvSpPr>
          <p:cNvPr id="166387854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31947654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2720432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 (박민우 대리)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전환 모바일상품권 발행 오류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미회수현황 데이터 오류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모바일상품권 변환 진행된 상품권리스트 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판매현황 ERP 연계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자재:60100108 오더할당 오류 확인 및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주기범 계장님 SSO를 통한 접속이 안되는 현상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SP414 시나리오 승인관련 데이터 확인요청</a:t>
            </a:r>
          </a:p>
        </p:txBody>
      </p:sp>
      <p:sp>
        <p:nvSpPr>
          <p:cNvPr id="50525433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46300967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59057842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</a:p>
        </p:txBody>
      </p:sp>
      <p:sp>
        <p:nvSpPr>
          <p:cNvPr id="174676034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456915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87567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8690551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621518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5395488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819142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129756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6206338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318437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5633819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4470869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070084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64707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71308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1512224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9209272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98055643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204330240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[IMS] 날짜 선택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대송저유소 I/F 개발을 위한 테이블 및 IF정의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</a:p>
        </p:txBody>
      </p:sp>
      <p:sp>
        <p:nvSpPr>
          <p:cNvPr id="23061511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52334061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89165008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주문/출하 현황 데이터 소스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대송저유소 I/F 개발을 위한 테이블 및 IF정의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</a:p>
        </p:txBody>
      </p:sp>
      <p:sp>
        <p:nvSpPr>
          <p:cNvPr id="153835836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55725360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</a:p>
        </p:txBody>
      </p:sp>
      <p:sp>
        <p:nvSpPr>
          <p:cNvPr id="43472807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179585763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886451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410014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88584327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32892883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2023.7월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</a:p>
        </p:txBody>
      </p:sp>
      <p:sp>
        <p:nvSpPr>
          <p:cNvPr id="106531767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57186383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8312485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2023.7월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</a:p>
        </p:txBody>
      </p:sp>
      <p:sp>
        <p:nvSpPr>
          <p:cNvPr id="190355109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90433927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84386472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209226516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968572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