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>
      <p:cViewPr varScale="1">
        <p:scale>
          <a:sx n="84" d="100"/>
          <a:sy n="84" d="100"/>
        </p:scale>
        <p:origin x="828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theme/theme1.xml" Type="http://schemas.openxmlformats.org/officeDocument/2006/relationships/theme"/><Relationship Id="rId15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77636947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이재원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ko-KR" dirty="0" lang="en-US" smtClean="0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82</Words>
  <Application>Microsoft Office PowerPoint</Application>
  <PresentationFormat>사용자 지정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2023-08-30T07:07:18Z</dcterms:modified>
  <cp:revision>11</cp:revision>
  <dc:title>Slide 1</dc:title>
  <cp:version>1000.0000.01</cp:version>
</cp:coreProperties>
</file>