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021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62474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4139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81763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72471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2571076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731357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026446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0415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450080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08997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05690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583879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633434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2230460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</a:p>
        </p:txBody>
      </p:sp>
      <p:sp>
        <p:nvSpPr>
          <p:cNvPr id="71214804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</a:p>
        </p:txBody>
      </p:sp>
      <p:sp>
        <p:nvSpPr>
          <p:cNvPr id="9458959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차량연료사용입력 프로그램 데이터 저장시 마감된 월의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이터는 저장 안되도록 수정(ZFIR6051)</a:t>
            </a:r>
          </a:p>
        </p:txBody>
      </p:sp>
      <p:sp>
        <p:nvSpPr>
          <p:cNvPr id="6638680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635578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3434765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오류 원인 분석 (ZCOR7131)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LPG 소형탱크 관리 배치 실행시 자본화일자 취득일자 Upd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ate (ZFIB9581, ZFIR9581)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인터페이스 로그 필드 추가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(ZCOR7131)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차량연료사용입력 프로그램 데이터 저장시 마감된 월의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이터는 저장 안되도록 수정(ZFIR6051)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연차 휴가</a:t>
            </a:r>
          </a:p>
        </p:txBody>
      </p:sp>
      <p:sp>
        <p:nvSpPr>
          <p:cNvPr id="68760434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305196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31098552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2702632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8694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35901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64234932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5328697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분기 한도시간 제한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26975264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820983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3668757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퇴직금 누진율 직급 연동 관리 뷰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연차휴가(반일) 지정 시 중식대 지급 되도록 로직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SF 간 sftp 연동 정보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육아기 근로시간 단축 신청서 메모/비고 기입 요청</a:t>
            </a:r>
          </a:p>
        </p:txBody>
      </p:sp>
      <p:sp>
        <p:nvSpPr>
          <p:cNvPr id="177547222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5055780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80045138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68851403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265910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1333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39946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82991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961726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866417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9207548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238934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55979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283237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34353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02896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1845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3417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97174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151917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474369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31836449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인사원장 Unit/담당 추가 및 HCM 편제표 신청 기능 추가</a:t>
            </a:r>
          </a:p>
        </p:txBody>
      </p:sp>
      <p:sp>
        <p:nvSpPr>
          <p:cNvPr id="103690688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38259912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0800724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내신서 고용구분 필드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중도 상환한 직원의 HCM 대출 잔액 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인사원장 Unit/담당 추가 및 HCM 편제표 신청 기능 추가</a:t>
            </a:r>
          </a:p>
        </p:txBody>
      </p:sp>
      <p:sp>
        <p:nvSpPr>
          <p:cNvPr id="26129362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56870645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0915</a:t>
            </a:r>
            <a:br/>
          </a:p>
        </p:txBody>
      </p:sp>
      <p:sp>
        <p:nvSpPr>
          <p:cNvPr id="6088930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3515388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61216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654686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6978660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48945271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4501178867 e-office 전송 오류 특수문자 수정</a:t>
            </a:r>
          </a:p>
        </p:txBody>
      </p:sp>
      <p:sp>
        <p:nvSpPr>
          <p:cNvPr id="34202434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9726053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627262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4501178867 e-office 전송 오류 특수문자 수정</a:t>
            </a:r>
          </a:p>
        </p:txBody>
      </p:sp>
      <p:sp>
        <p:nvSpPr>
          <p:cNvPr id="201494136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801743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695078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74314993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607362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7470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37287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4448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397335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16901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2236433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410857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37060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83933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545662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75092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746180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440285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991255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456807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</a:p>
        </p:txBody>
      </p:sp>
      <p:sp>
        <p:nvSpPr>
          <p:cNvPr id="167213636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4476781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4492916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819015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9459851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CTS 반영시 IMG Setting 내역이 반영 되지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않는 문제 확인 및 업무지원 (Note3088775-Meaning of tra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nsport import options in STMS)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Support Portal SAP JCO 및 SAP BUSINESS CON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NECTOR 확인 및 다운로드 업무지원(생산IT지원팀)</a:t>
            </a:r>
          </a:p>
        </p:txBody>
      </p:sp>
      <p:sp>
        <p:nvSpPr>
          <p:cNvPr id="19712035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8077564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79044727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43877254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447275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97802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2069528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9885106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2553370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9625754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0999233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04346803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6712865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64365562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921183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26395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12670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39859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72344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81352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78894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5812064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615634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12373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229659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648882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202793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34015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21210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44118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33329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367606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744435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</a:p>
        </p:txBody>
      </p:sp>
      <p:sp>
        <p:nvSpPr>
          <p:cNvPr id="10991898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3984246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2664446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</a:p>
        </p:txBody>
      </p:sp>
      <p:sp>
        <p:nvSpPr>
          <p:cNvPr id="6321284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1784708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7171866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4173615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075371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1989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609462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39582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645419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44562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8989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173494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4542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51955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252602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29706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17438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11770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421460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4371696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</a:p>
        </p:txBody>
      </p:sp>
      <p:sp>
        <p:nvSpPr>
          <p:cNvPr id="492781080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</a:p>
        </p:txBody>
      </p:sp>
      <p:sp>
        <p:nvSpPr>
          <p:cNvPr id="799920744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</a:p>
        </p:txBody>
      </p:sp>
      <p:sp>
        <p:nvSpPr>
          <p:cNvPr id="1474468674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63057448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10276411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</a:p>
        </p:txBody>
      </p:sp>
      <p:sp>
        <p:nvSpPr>
          <p:cNvPr id="714674621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</a:p>
        </p:txBody>
      </p:sp>
      <p:sp>
        <p:nvSpPr>
          <p:cNvPr id="1768077095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154019475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</a:p>
        </p:txBody>
      </p:sp>
      <p:sp>
        <p:nvSpPr>
          <p:cNvPr id="1461172469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5569747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