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[2023.09.05 ~ 2023.09.11]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9월 3주차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2023-04-11T09:54:43Z</dcterms:modified>
  <cp:revision>11683</cp:revision>
  <dc:title>Slide 1</dc:title>
  <cp:version>1000.0000.01</cp:version>
</cp:coreProperties>
</file>