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266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38566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94453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01955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22779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003980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95098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223489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097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92186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987391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241634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4418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36667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477016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7114978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33043506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 투자예산 조정신청서 오류처리 기능개선</a:t>
            </a:r>
          </a:p>
        </p:txBody>
      </p:sp>
      <p:sp>
        <p:nvSpPr>
          <p:cNvPr id="8822196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919690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948239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G1에 그룹핑되는 L1결재문서의 전기일 체크 되도록 수정(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G1에 그룹핑되는 L1결재문서의 전기일 체크 되도록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테스트(ZEAM8410)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필드 추가 및 조회되는 L1 결재문서 데이터 수정 (ZEAM84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프로그램 수정 및 이슈 문서 정리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LPG 소형탱크 관리 소형탱크 관리 자본화일자 취득일자 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pdate (ZFIB9581, ZFIR9581)</a:t>
            </a:r>
          </a:p>
        </p:txBody>
      </p:sp>
      <p:sp>
        <p:nvSpPr>
          <p:cNvPr id="11241050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5329381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4733566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54997439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67872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14806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7409232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201478760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77648139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152141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2261469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10월2일/10월13일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분기 한도시간 제한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2022년 발생후 2023년 보상처리 후 잔여분 일괄 잠금처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데이터 오류 보정작업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9663196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021831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8129344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6395160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47579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1504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018440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29945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53332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037818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099736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16140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84163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16490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75287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064434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19777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35318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06439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16478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80647049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7220090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21373110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985396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943797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사택지원신청/승인서(AB1-23-0001)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요청(분석)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주유상품권 메뉴의 특이사항 기재 위해 비고란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 및 승인관련 개선사항 요청</a:t>
            </a:r>
          </a:p>
        </p:txBody>
      </p:sp>
      <p:sp>
        <p:nvSpPr>
          <p:cNvPr id="1141882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159855599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0913</a:t>
            </a:r>
            <a:br/>
          </a:p>
        </p:txBody>
      </p:sp>
      <p:sp>
        <p:nvSpPr>
          <p:cNvPr id="14637002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5032807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85513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54338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942897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89133871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</a:p>
        </p:txBody>
      </p:sp>
      <p:sp>
        <p:nvSpPr>
          <p:cNvPr id="1956882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0343566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967542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 통관 완료 발주 건에 대한 SAP 물량 변경요청</a:t>
            </a:r>
          </a:p>
        </p:txBody>
      </p:sp>
      <p:sp>
        <p:nvSpPr>
          <p:cNvPr id="210792195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97206845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6982614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8723844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86149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8970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39427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5811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103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825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968254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40725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31273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13334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66894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81717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38572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053340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459659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4329131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61581282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7278906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6860670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27215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345573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관련 외부감사인 개선권고사항 내역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전달(리스크관리팀)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ERP시스템 S/4HANA Digital Access 측정 프로그램 Not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es 적용작업 업무지원 (Notes 2992090-Completely revised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digital access estimation report 2 for ECC)</a:t>
            </a:r>
          </a:p>
        </p:txBody>
      </p:sp>
      <p:sp>
        <p:nvSpPr>
          <p:cNvPr id="102332387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</a:p>
        </p:txBody>
      </p:sp>
      <p:sp>
        <p:nvSpPr>
          <p:cNvPr id="57277781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</a:p>
        </p:txBody>
      </p:sp>
      <p:sp>
        <p:nvSpPr>
          <p:cNvPr id="19920667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br/>
          </a:p>
        </p:txBody>
      </p:sp>
      <p:sp>
        <p:nvSpPr>
          <p:cNvPr id="6029048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98096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97150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16615886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44427973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390132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820353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37447666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3025977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7782767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5546387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80733608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157180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5161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37133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67044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9733579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9142413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505362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92997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6328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195697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35948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98762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09151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530228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50959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59444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</a:p>
        </p:txBody>
      </p:sp>
      <p:sp>
        <p:nvSpPr>
          <p:cNvPr id="21106382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71498168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극동유화 2개 납품처에 대한 e-Biz 주문시 출하조건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가요청</a:t>
            </a:r>
          </a:p>
        </p:txBody>
      </p:sp>
      <p:sp>
        <p:nvSpPr>
          <p:cNvPr id="12757601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59495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766393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극동유화 2개 납품처에 대한 e-Biz 주문시 출하조건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구도일 알림 아이콘 제외요청</a:t>
            </a:r>
          </a:p>
        </p:txBody>
      </p:sp>
      <p:sp>
        <p:nvSpPr>
          <p:cNvPr id="836781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4799993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82293372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30221718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888423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8889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969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74445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159962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2391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918169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323698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8412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20759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819957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72132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89284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6545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61316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6131511" name="Text">
    </p:cNvPr>
          <p:cNvSpPr>
            <a:spLocks noGrp="1"/>
          </p:cNvSpPr>
          <p:nvPr/>
        </p:nvSpPr>
        <p:spPr>
          <a:xfrm rot="0">
            <a:off x="9702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1224028524" name="Text">
    </p:cNvPr>
          <p:cNvSpPr>
            <a:spLocks noGrp="1"/>
          </p:cNvSpPr>
          <p:nvPr/>
        </p:nvSpPr>
        <p:spPr>
          <a:xfrm rot="0">
            <a:off x="93345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1726511663" name="Text">
    </p:cNvPr>
          <p:cNvSpPr>
            <a:spLocks noGrp="1"/>
          </p:cNvSpPr>
          <p:nvPr/>
        </p:nvSpPr>
        <p:spPr>
          <a:xfrm rot="0">
            <a:off x="5930900" y="1511300"/>
            <a:ext cx="3403600" cy="520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2057076396" name="Text">
    </p:cNvPr>
          <p:cNvSpPr>
            <a:spLocks noGrp="1"/>
          </p:cNvSpPr>
          <p:nvPr/>
        </p:nvSpPr>
        <p:spPr>
          <a:xfrm rot="0">
            <a:off x="53086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72777555" name="Text">
    </p:cNvPr>
          <p:cNvSpPr>
            <a:spLocks noGrp="1"/>
          </p:cNvSpPr>
          <p:nvPr/>
        </p:nvSpPr>
        <p:spPr>
          <a:xfrm rot="0">
            <a:off x="889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99052713" name="Text">
    </p:cNvPr>
          <p:cNvSpPr>
            <a:spLocks noGrp="1"/>
          </p:cNvSpPr>
          <p:nvPr/>
        </p:nvSpPr>
        <p:spPr>
          <a:xfrm rot="0">
            <a:off x="711200" y="1511300"/>
            <a:ext cx="3403600" cy="520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ITSM-99720벌크선적 작업 리스트 정보조회 제한 --- 케이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디탱크터미널(KDTT) (6025)- 9/12 테스트 및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ITSM-100323HD판교저유소 적재후 출하시 기사카드 전표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출력 인식- 9/12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 [ITSM-99612]인니 PP 반덤핑 조사 답변용 요청자료- 9/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12 ZSDR5323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ITSM-100406보류된 sd문서상 금액단위 표시오류 보완요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청- 9/13 필드 참조 통화키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388001888" name="Text">
    </p:cNvPr>
          <p:cNvSpPr>
            <a:spLocks noGrp="1"/>
          </p:cNvSpPr>
          <p:nvPr/>
        </p:nvSpPr>
        <p:spPr>
          <a:xfrm rot="0">
            <a:off x="44831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</a:p>
        </p:txBody>
      </p:sp>
      <p:sp>
        <p:nvSpPr>
          <p:cNvPr id="1263224709" name="Text">
    </p:cNvPr>
          <p:cNvSpPr>
            <a:spLocks noGrp="1"/>
          </p:cNvSpPr>
          <p:nvPr/>
        </p:nvSpPr>
        <p:spPr>
          <a:xfrm rot="0">
            <a:off x="48514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</a:p>
        </p:txBody>
      </p:sp>
      <p:sp>
        <p:nvSpPr>
          <p:cNvPr id="473353733" name="Text">
    </p:cNvPr>
          <p:cNvSpPr>
            <a:spLocks noGrp="1"/>
          </p:cNvSpPr>
          <p:nvPr/>
        </p:nvSpPr>
        <p:spPr>
          <a:xfrm rot="0">
            <a:off x="4114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</a:p>
        </p:txBody>
      </p:sp>
      <p:sp>
        <p:nvSpPr>
          <p:cNvPr id="1394823293" name="Text">
    </p:cNvPr>
          <p:cNvSpPr>
            <a:spLocks noGrp="1"/>
          </p:cNvSpPr>
          <p:nvPr/>
        </p:nvSpPr>
        <p:spPr>
          <a:xfrm rot="0">
            <a:off x="6604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8980035" name="Text">
    </p:cNvPr>
          <p:cNvSpPr>
            <a:spLocks noGrp="1"/>
          </p:cNvSpPr>
          <p:nvPr/>
        </p:nvSpPr>
        <p:spPr>
          <a:xfrm rot="0">
            <a:off x="58801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2301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583563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53722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89297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0500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331498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7636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01339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30081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618823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73292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09590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82181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18313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097773" name="Text">
    </p:cNvPr>
          <p:cNvSpPr>
            <a:spLocks noGrp="1"/>
          </p:cNvSpPr>
          <p:nvPr/>
        </p:nvSpPr>
        <p:spPr>
          <a:xfrm rot="0">
            <a:off x="44831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24066538" name="Text">
    </p:cNvPr>
          <p:cNvSpPr>
            <a:spLocks noGrp="1"/>
          </p:cNvSpPr>
          <p:nvPr/>
        </p:nvSpPr>
        <p:spPr>
          <a:xfrm rot="0">
            <a:off x="48514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563584648" name="Text">
    </p:cNvPr>
          <p:cNvSpPr>
            <a:spLocks noGrp="1"/>
          </p:cNvSpPr>
          <p:nvPr/>
        </p:nvSpPr>
        <p:spPr>
          <a:xfrm rot="0">
            <a:off x="41148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