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244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582725373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7136655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3262325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84089332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5945159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94419150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8047870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693734172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2891415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98123981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485946721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31130628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72023726" name="Frame"/>
          <p:cNvSpPr>
            <a:spLocks noGrp="1"/>
          </p:cNvSpPr>
          <p:nvPr/>
        </p:nvSpPr>
        <p:spPr>
          <a:xfrm>
            <a:off x="25400" y="53721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2411475" name="Text">
    </p:cNvPr>
          <p:cNvSpPr>
            <a:spLocks noGrp="1"/>
          </p:cNvSpPr>
          <p:nvPr/>
        </p:nvSpPr>
        <p:spPr>
          <a:xfrm rot="0">
            <a:off x="152400" y="5397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638685664" name="Text">
    </p:cNvPr>
          <p:cNvSpPr>
            <a:spLocks noGrp="1"/>
          </p:cNvSpPr>
          <p:nvPr/>
        </p:nvSpPr>
        <p:spPr>
          <a:xfrm rot="0">
            <a:off x="6451600" y="5930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8072264" name="Text">
    </p:cNvPr>
          <p:cNvSpPr>
            <a:spLocks noGrp="1"/>
          </p:cNvSpPr>
          <p:nvPr/>
        </p:nvSpPr>
        <p:spPr>
          <a:xfrm rot="0">
            <a:off x="2057400" y="5930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7547502" name="Text">
    </p:cNvPr>
          <p:cNvSpPr>
            <a:spLocks noGrp="1"/>
          </p:cNvSpPr>
          <p:nvPr/>
        </p:nvSpPr>
        <p:spPr>
          <a:xfrm rot="0">
            <a:off x="101600" y="5930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1511265" name="Text">
    </p:cNvPr>
          <p:cNvSpPr>
            <a:spLocks noGrp="1"/>
          </p:cNvSpPr>
          <p:nvPr/>
        </p:nvSpPr>
        <p:spPr>
          <a:xfrm rot="0">
            <a:off x="101600" y="5689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55826353" name="Text">
    </p:cNvPr>
          <p:cNvSpPr>
            <a:spLocks noGrp="1"/>
          </p:cNvSpPr>
          <p:nvPr/>
        </p:nvSpPr>
        <p:spPr>
          <a:xfrm rot="0">
            <a:off x="2057400" y="5689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9415328" name="Text">
    </p:cNvPr>
          <p:cNvSpPr>
            <a:spLocks noGrp="1"/>
          </p:cNvSpPr>
          <p:nvPr/>
        </p:nvSpPr>
        <p:spPr>
          <a:xfrm rot="0">
            <a:off x="6451600" y="5689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375550710" name="Text">
    </p:cNvPr>
          <p:cNvSpPr>
            <a:spLocks noGrp="1"/>
          </p:cNvSpPr>
          <p:nvPr/>
        </p:nvSpPr>
        <p:spPr>
          <a:xfrm rot="0">
            <a:off x="101600" y="6223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0918353" name="Text">
    </p:cNvPr>
          <p:cNvSpPr>
            <a:spLocks noGrp="1"/>
          </p:cNvSpPr>
          <p:nvPr/>
        </p:nvSpPr>
        <p:spPr>
          <a:xfrm rot="0">
            <a:off x="6451600" y="6223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8289025" name="Text">
    </p:cNvPr>
          <p:cNvSpPr>
            <a:spLocks noGrp="1"/>
          </p:cNvSpPr>
          <p:nvPr/>
        </p:nvSpPr>
        <p:spPr>
          <a:xfrm rot="0">
            <a:off x="2057400" y="6223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0891494" name="Text">
    </p:cNvPr>
          <p:cNvSpPr>
            <a:spLocks noGrp="1"/>
          </p:cNvSpPr>
          <p:nvPr/>
        </p:nvSpPr>
        <p:spPr>
          <a:xfrm rot="0">
            <a:off x="1244600" y="6223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3877949" name="Text">
    </p:cNvPr>
          <p:cNvSpPr>
            <a:spLocks noGrp="1"/>
          </p:cNvSpPr>
          <p:nvPr/>
        </p:nvSpPr>
        <p:spPr>
          <a:xfrm rot="0">
            <a:off x="1244600" y="5930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2697943" name="Text">
    </p:cNvPr>
          <p:cNvSpPr>
            <a:spLocks noGrp="1"/>
          </p:cNvSpPr>
          <p:nvPr/>
        </p:nvSpPr>
        <p:spPr>
          <a:xfrm rot="0">
            <a:off x="1244600" y="5689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653047823" name="Text">
    </p:cNvPr>
          <p:cNvSpPr>
            <a:spLocks noGrp="1"/>
          </p:cNvSpPr>
          <p:nvPr/>
        </p:nvSpPr>
        <p:spPr>
          <a:xfrm rot="0">
            <a:off x="8102600" y="6223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7306924" name="Text">
    </p:cNvPr>
          <p:cNvSpPr>
            <a:spLocks noGrp="1"/>
          </p:cNvSpPr>
          <p:nvPr/>
        </p:nvSpPr>
        <p:spPr>
          <a:xfrm rot="0">
            <a:off x="8102600" y="5689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16627305" name="Text">
    </p:cNvPr>
          <p:cNvSpPr>
            <a:spLocks noGrp="1"/>
          </p:cNvSpPr>
          <p:nvPr/>
        </p:nvSpPr>
        <p:spPr>
          <a:xfrm rot="0">
            <a:off x="8102600" y="5930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2207393" name="Frame"/>
          <p:cNvSpPr>
            <a:spLocks noGrp="1"/>
          </p:cNvSpPr>
          <p:nvPr/>
        </p:nvSpPr>
        <p:spPr>
          <a:xfrm>
            <a:off x="101600" y="2959100"/>
            <a:ext cx="9779000" cy="2247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8302382" name="Text">
    </p:cNvPr>
          <p:cNvSpPr>
            <a:spLocks noGrp="1"/>
          </p:cNvSpPr>
          <p:nvPr/>
        </p:nvSpPr>
        <p:spPr>
          <a:xfrm rot="0">
            <a:off x="165100" y="3022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2198665" name="Text">
    </p:cNvPr>
          <p:cNvSpPr>
            <a:spLocks noGrp="1"/>
          </p:cNvSpPr>
          <p:nvPr/>
        </p:nvSpPr>
        <p:spPr>
          <a:xfrm rot="0">
            <a:off x="152400" y="2984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010726776" name="Text">
    </p:cNvPr>
          <p:cNvSpPr>
            <a:spLocks noGrp="1"/>
          </p:cNvSpPr>
          <p:nvPr/>
        </p:nvSpPr>
        <p:spPr>
          <a:xfrm rot="0">
            <a:off x="165100" y="3238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685883823" name="Text">
    </p:cNvPr>
          <p:cNvSpPr>
            <a:spLocks noGrp="1"/>
          </p:cNvSpPr>
          <p:nvPr/>
        </p:nvSpPr>
        <p:spPr>
          <a:xfrm rot="0">
            <a:off x="901700" y="3238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4826102" name="Text">
    </p:cNvPr>
          <p:cNvSpPr>
            <a:spLocks noGrp="1"/>
          </p:cNvSpPr>
          <p:nvPr/>
        </p:nvSpPr>
        <p:spPr>
          <a:xfrm rot="0">
            <a:off x="5549900" y="3238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9224674" name="Text">
    </p:cNvPr>
          <p:cNvSpPr>
            <a:spLocks noGrp="1"/>
          </p:cNvSpPr>
          <p:nvPr/>
        </p:nvSpPr>
        <p:spPr>
          <a:xfrm rot="0">
            <a:off x="6121400" y="3238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16477978" name="Frame"/>
          <p:cNvSpPr>
            <a:spLocks noGrp="1"/>
          </p:cNvSpPr>
          <p:nvPr/>
        </p:nvSpPr>
        <p:spPr>
          <a:xfrm>
            <a:off x="165100" y="42799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4260872" name="Text">
    </p:cNvPr>
          <p:cNvSpPr>
            <a:spLocks noGrp="1"/>
          </p:cNvSpPr>
          <p:nvPr/>
        </p:nvSpPr>
        <p:spPr>
          <a:xfrm rot="0">
            <a:off x="165100" y="42545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912737200" name="Text">
    </p:cNvPr>
          <p:cNvSpPr>
            <a:spLocks noGrp="1"/>
          </p:cNvSpPr>
          <p:nvPr/>
        </p:nvSpPr>
        <p:spPr>
          <a:xfrm rot="0">
            <a:off x="965200" y="4305300"/>
            <a:ext cx="4584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2023.8월 결산의 EIS, Yellow Book 반영</a:t>
            </a:r>
          </a:p>
        </p:txBody>
      </p:sp>
      <p:sp>
        <p:nvSpPr>
          <p:cNvPr id="1480810848" name="Text">
    </p:cNvPr>
          <p:cNvSpPr>
            <a:spLocks noGrp="1"/>
          </p:cNvSpPr>
          <p:nvPr/>
        </p:nvSpPr>
        <p:spPr>
          <a:xfrm rot="0">
            <a:off x="7239000" y="43053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73509758" name="Text">
    </p:cNvPr>
          <p:cNvSpPr>
            <a:spLocks noGrp="1"/>
          </p:cNvSpPr>
          <p:nvPr/>
        </p:nvSpPr>
        <p:spPr>
          <a:xfrm rot="0">
            <a:off x="5549900" y="43053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1454426549" name="Text">
    </p:cNvPr>
          <p:cNvSpPr>
            <a:spLocks noGrp="1"/>
          </p:cNvSpPr>
          <p:nvPr/>
        </p:nvSpPr>
        <p:spPr>
          <a:xfrm rot="0">
            <a:off x="901700" y="42545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4568208" name="Text">
    </p:cNvPr>
          <p:cNvSpPr>
            <a:spLocks noGrp="1"/>
          </p:cNvSpPr>
          <p:nvPr/>
        </p:nvSpPr>
        <p:spPr>
          <a:xfrm rot="0">
            <a:off x="6121400" y="42545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4495193" name="Text">
    </p:cNvPr>
          <p:cNvSpPr>
            <a:spLocks noGrp="1"/>
          </p:cNvSpPr>
          <p:nvPr/>
        </p:nvSpPr>
        <p:spPr>
          <a:xfrm rot="0">
            <a:off x="5549900" y="42545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6304911" name="Frame"/>
          <p:cNvSpPr>
            <a:spLocks noGrp="1"/>
          </p:cNvSpPr>
          <p:nvPr/>
        </p:nvSpPr>
        <p:spPr>
          <a:xfrm>
            <a:off x="165100" y="35814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8626838" name="Text">
    </p:cNvPr>
          <p:cNvSpPr>
            <a:spLocks noGrp="1"/>
          </p:cNvSpPr>
          <p:nvPr/>
        </p:nvSpPr>
        <p:spPr>
          <a:xfrm rot="0">
            <a:off x="165100" y="3581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92665908" name="Text">
    </p:cNvPr>
          <p:cNvSpPr>
            <a:spLocks noGrp="1"/>
          </p:cNvSpPr>
          <p:nvPr/>
        </p:nvSpPr>
        <p:spPr>
          <a:xfrm rot="0">
            <a:off x="965200" y="36576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556321546" name="Text">
    </p:cNvPr>
          <p:cNvSpPr>
            <a:spLocks noGrp="1"/>
          </p:cNvSpPr>
          <p:nvPr/>
        </p:nvSpPr>
        <p:spPr>
          <a:xfrm rot="0">
            <a:off x="7239000" y="36576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29130768" name="Text">
    </p:cNvPr>
          <p:cNvSpPr>
            <a:spLocks noGrp="1"/>
          </p:cNvSpPr>
          <p:nvPr/>
        </p:nvSpPr>
        <p:spPr>
          <a:xfrm rot="0">
            <a:off x="5549900" y="36576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</a:p>
        </p:txBody>
      </p:sp>
      <p:sp>
        <p:nvSpPr>
          <p:cNvPr id="1621234034" name="Text">
    </p:cNvPr>
          <p:cNvSpPr>
            <a:spLocks noGrp="1"/>
          </p:cNvSpPr>
          <p:nvPr/>
        </p:nvSpPr>
        <p:spPr>
          <a:xfrm rot="0">
            <a:off x="901700" y="3581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4503661" name="Text">
    </p:cNvPr>
          <p:cNvSpPr>
            <a:spLocks noGrp="1"/>
          </p:cNvSpPr>
          <p:nvPr/>
        </p:nvSpPr>
        <p:spPr>
          <a:xfrm rot="0">
            <a:off x="6121400" y="3581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8118100" name="Text">
    </p:cNvPr>
          <p:cNvSpPr>
            <a:spLocks noGrp="1"/>
          </p:cNvSpPr>
          <p:nvPr/>
        </p:nvSpPr>
        <p:spPr>
          <a:xfrm rot="0">
            <a:off x="5549900" y="3581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9040097" name="Frame"/>
          <p:cNvSpPr>
            <a:spLocks noGrp="1"/>
          </p:cNvSpPr>
          <p:nvPr/>
        </p:nvSpPr>
        <p:spPr>
          <a:xfrm>
            <a:off x="127000" y="1384300"/>
            <a:ext cx="9779000" cy="143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9104659" name="Frame"/>
          <p:cNvSpPr>
            <a:spLocks noGrp="1"/>
          </p:cNvSpPr>
          <p:nvPr/>
        </p:nvSpPr>
        <p:spPr>
          <a:xfrm>
            <a:off x="152400" y="21971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4638968" name="Text">
    </p:cNvPr>
          <p:cNvSpPr>
            <a:spLocks noGrp="1"/>
          </p:cNvSpPr>
          <p:nvPr/>
        </p:nvSpPr>
        <p:spPr>
          <a:xfrm rot="0">
            <a:off x="152400" y="2171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101162957" name="Text">
    </p:cNvPr>
          <p:cNvSpPr>
            <a:spLocks noGrp="1"/>
          </p:cNvSpPr>
          <p:nvPr/>
        </p:nvSpPr>
        <p:spPr>
          <a:xfrm rot="0">
            <a:off x="952500" y="2222500"/>
            <a:ext cx="45974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[ASM] ITSM-100349 서브시스템 변경ITSM-96798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'주요 자재번호 및 단가정리' 작업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WMS 계정 유효성 검증 작업 결과에 따른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실수송 거리 측정데이타 erp 연동요청</a:t>
            </a:r>
          </a:p>
        </p:txBody>
      </p:sp>
      <p:sp>
        <p:nvSpPr>
          <p:cNvPr id="188708171" name="Text">
    </p:cNvPr>
          <p:cNvSpPr>
            <a:spLocks noGrp="1"/>
          </p:cNvSpPr>
          <p:nvPr/>
        </p:nvSpPr>
        <p:spPr>
          <a:xfrm rot="0">
            <a:off x="7226300" y="22225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83352529" name="Text">
    </p:cNvPr>
          <p:cNvSpPr>
            <a:spLocks noGrp="1"/>
          </p:cNvSpPr>
          <p:nvPr/>
        </p:nvSpPr>
        <p:spPr>
          <a:xfrm rot="0">
            <a:off x="6108700" y="2171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676968713" name="Text">
    </p:cNvPr>
          <p:cNvSpPr>
            <a:spLocks noGrp="1"/>
          </p:cNvSpPr>
          <p:nvPr/>
        </p:nvSpPr>
        <p:spPr>
          <a:xfrm rot="0">
            <a:off x="5537200" y="22225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</a:p>
        </p:txBody>
      </p:sp>
      <p:sp>
        <p:nvSpPr>
          <p:cNvPr id="835347131" name="Text">
    </p:cNvPr>
          <p:cNvSpPr>
            <a:spLocks noGrp="1"/>
          </p:cNvSpPr>
          <p:nvPr/>
        </p:nvSpPr>
        <p:spPr>
          <a:xfrm rot="0">
            <a:off x="889000" y="2171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3651684" name="Text">
    </p:cNvPr>
          <p:cNvSpPr>
            <a:spLocks noGrp="1"/>
          </p:cNvSpPr>
          <p:nvPr/>
        </p:nvSpPr>
        <p:spPr>
          <a:xfrm rot="0">
            <a:off x="7124700" y="2171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9877751" name="Text">
    </p:cNvPr>
          <p:cNvSpPr>
            <a:spLocks noGrp="1"/>
          </p:cNvSpPr>
          <p:nvPr/>
        </p:nvSpPr>
        <p:spPr>
          <a:xfrm rot="0">
            <a:off x="5537200" y="2171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9431032" name="Rectangle"/>
          <p:cNvSpPr>
            <a:spLocks noGrp="1"/>
          </p:cNvSpPr>
          <p:nvPr/>
        </p:nvSpPr>
        <p:spPr>
          <a:xfrm>
            <a:off x="6870700" y="2171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37586897" name="Frame"/>
          <p:cNvSpPr>
            <a:spLocks noGrp="1"/>
          </p:cNvSpPr>
          <p:nvPr/>
        </p:nvSpPr>
        <p:spPr>
          <a:xfrm>
            <a:off x="152400" y="1371600"/>
            <a:ext cx="9639300" cy="800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84145334" name="Text">
    </p:cNvPr>
          <p:cNvSpPr>
            <a:spLocks noGrp="1"/>
          </p:cNvSpPr>
          <p:nvPr/>
        </p:nvSpPr>
        <p:spPr>
          <a:xfrm rot="0">
            <a:off x="152400" y="13716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097547016" name="Text">
    </p:cNvPr>
          <p:cNvSpPr>
            <a:spLocks noGrp="1"/>
          </p:cNvSpPr>
          <p:nvPr/>
        </p:nvSpPr>
        <p:spPr>
          <a:xfrm rot="0">
            <a:off x="939800" y="1422400"/>
            <a:ext cx="46101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G1에 그룹핑되는 L1결재문서의 전기일 체크 되도록 수정 및 테스트(ZEAM8410)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기 통관 완료 발주 건에 대한 SAP 물량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보류된 sd문서상 금액단위 표시오류 보완요청- 9/13 필드 참조 통화키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ERP시스템 S/4HANA Digital Access 측정 프로그램 Notes 적용작업(Notes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2992090-Completely revised digital access estimation report 2 for ECC)</a:t>
            </a:r>
          </a:p>
        </p:txBody>
      </p:sp>
      <p:sp>
        <p:nvSpPr>
          <p:cNvPr id="1389827904" name="Text">
    </p:cNvPr>
          <p:cNvSpPr>
            <a:spLocks noGrp="1"/>
          </p:cNvSpPr>
          <p:nvPr/>
        </p:nvSpPr>
        <p:spPr>
          <a:xfrm rot="0">
            <a:off x="7226300" y="1447800"/>
            <a:ext cx="2552700" cy="723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14649465" name="Text">
    </p:cNvPr>
          <p:cNvSpPr>
            <a:spLocks noGrp="1"/>
          </p:cNvSpPr>
          <p:nvPr/>
        </p:nvSpPr>
        <p:spPr>
          <a:xfrm rot="0">
            <a:off x="6108700" y="13716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358017267" name="Text">
    </p:cNvPr>
          <p:cNvSpPr>
            <a:spLocks noGrp="1"/>
          </p:cNvSpPr>
          <p:nvPr/>
        </p:nvSpPr>
        <p:spPr>
          <a:xfrm rot="0">
            <a:off x="5537200" y="1447800"/>
            <a:ext cx="571500" cy="723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</a:p>
        </p:txBody>
      </p:sp>
      <p:sp>
        <p:nvSpPr>
          <p:cNvPr id="1223317144" name="Text">
    </p:cNvPr>
          <p:cNvSpPr>
            <a:spLocks noGrp="1"/>
          </p:cNvSpPr>
          <p:nvPr/>
        </p:nvSpPr>
        <p:spPr>
          <a:xfrm rot="0">
            <a:off x="889000" y="13716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5967058" name="Text">
    </p:cNvPr>
          <p:cNvSpPr>
            <a:spLocks noGrp="1"/>
          </p:cNvSpPr>
          <p:nvPr/>
        </p:nvSpPr>
        <p:spPr>
          <a:xfrm rot="0">
            <a:off x="7124700" y="13716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3595306" name="Text">
    </p:cNvPr>
          <p:cNvSpPr>
            <a:spLocks noGrp="1"/>
          </p:cNvSpPr>
          <p:nvPr/>
        </p:nvSpPr>
        <p:spPr>
          <a:xfrm rot="0">
            <a:off x="5537200" y="13716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870057" name="Rectangle"/>
          <p:cNvSpPr>
            <a:spLocks noGrp="1"/>
          </p:cNvSpPr>
          <p:nvPr/>
        </p:nvSpPr>
        <p:spPr>
          <a:xfrm>
            <a:off x="6870700" y="13716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