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[2023.09.12 ~ 2023.09.18]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9월 4주차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