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699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66430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071954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8243127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340204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23023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292344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94551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847358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499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14509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800487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453366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37235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2575966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968970053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492713489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  <a:br/>
          </a:p>
        </p:txBody>
      </p:sp>
      <p:sp>
        <p:nvSpPr>
          <p:cNvPr id="1479122679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294455645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68074520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ITSM-100207 계약서 보관/관리 신청서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양식(계약서인수인계서)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ITSM-100271 문서번호 'B64-23-0064' 내 일부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ITSM-100325 구매요구서 첨부파일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ITSM-100408 기안지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ITSM-100414 품의서 문서 첨부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ITSM-100203 RUC 3월 T&amp;I (Control Valve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리작업) W/O 완료처리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ITSM-100456 문서번호(DM1-23-0025) 문서제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목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ITSM-100496 계약체결기안 오기입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ITSM-100525 결재완료 문서에 첨부 파일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 요청</a:t>
            </a:r>
            <a:br/>
          </a:p>
        </p:txBody>
      </p:sp>
      <p:sp>
        <p:nvSpPr>
          <p:cNvPr id="1754070070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</a:p>
        </p:txBody>
      </p:sp>
      <p:sp>
        <p:nvSpPr>
          <p:cNvPr id="208496895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</a:p>
        </p:txBody>
      </p:sp>
      <p:sp>
        <p:nvSpPr>
          <p:cNvPr id="91758786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</a:p>
        </p:txBody>
      </p:sp>
      <p:sp>
        <p:nvSpPr>
          <p:cNvPr id="195295284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2350207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371472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37439450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97759879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845064068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04163785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73368010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펌핑시트 diff volume 오류 분석/개선</a:t>
            </a:r>
          </a:p>
        </p:txBody>
      </p:sp>
      <p:sp>
        <p:nvSpPr>
          <p:cNvPr id="172007762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087726898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933436465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</a:p>
        </p:txBody>
      </p:sp>
      <p:sp>
        <p:nvSpPr>
          <p:cNvPr id="542475993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789457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4529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66679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4940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270025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51411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711947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87745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386514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271012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682980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763123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95027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355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6014696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32844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4393122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38408165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8656616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9930659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92579498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납품처 조회 쿼리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인사명령에 따른 영업담당자 조직 코드 예외처리</a:t>
            </a:r>
          </a:p>
        </p:txBody>
      </p:sp>
      <p:sp>
        <p:nvSpPr>
          <p:cNvPr id="108894804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743087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4750426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6168432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54260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67474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86534702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</a:p>
        </p:txBody>
      </p:sp>
      <p:sp>
        <p:nvSpPr>
          <p:cNvPr id="177292261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210794039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296321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7589873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ITSM-100349 서브시스템 변경ITSM-96798 작업자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테스트 판매 이력 상품권 번호 리스트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모바일 전환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ITSM-100523 cts 번호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 상품권 현황 조회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ITSM-98863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현장대리인 그룹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신규 계정 생성</a:t>
            </a:r>
          </a:p>
        </p:txBody>
      </p:sp>
      <p:sp>
        <p:nvSpPr>
          <p:cNvPr id="204382853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55148486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18%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8000786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04052250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768230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5873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102973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253264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219896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949334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648911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095686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09810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12946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157401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49569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9490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9583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72156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76644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9241992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</a:p>
        </p:txBody>
      </p:sp>
      <p:sp>
        <p:nvSpPr>
          <p:cNvPr id="9785383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1415127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4914758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7090659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개발 프로세스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및 필요권한 신청, 담당자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확인 및 재발송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재수행 및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개발</a:t>
            </a:r>
          </a:p>
        </p:txBody>
      </p:sp>
      <p:sp>
        <p:nvSpPr>
          <p:cNvPr id="144185072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0348764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1845693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21216492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47549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23127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0145476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6766599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계약검토신청서 계약검토부서란 선택 기능 추가</a:t>
            </a:r>
          </a:p>
        </p:txBody>
      </p:sp>
      <p:sp>
        <p:nvSpPr>
          <p:cNvPr id="164072571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4969837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3736955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계약검토신청서 계약검토부서란 선택 기능 추가</a:t>
            </a:r>
          </a:p>
        </p:txBody>
      </p:sp>
      <p:sp>
        <p:nvSpPr>
          <p:cNvPr id="55012998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45073312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72257768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20537459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6180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20369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32720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737797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27048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73326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890563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62788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60936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608686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61474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79493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36962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905956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674494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44067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1463177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84364857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5227573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568464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683517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[연동오류 : 교육훈련 신청서] Pump Specialist Level 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사업자 번호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(RI-23) 연체율 수동 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중복 제정처리된 4개문서 삭제(RMT1-M-0624,S-MSDS-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0176,S-MSDS-1331,S-MSDS-1146)</a:t>
            </a:r>
          </a:p>
        </p:txBody>
      </p:sp>
      <p:sp>
        <p:nvSpPr>
          <p:cNvPr id="172213313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430346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1422255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96300309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06661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3056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3446240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4771792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Application Secure Coding 취약점 개선 요청건</a:t>
            </a:r>
          </a:p>
        </p:txBody>
      </p:sp>
      <p:sp>
        <p:nvSpPr>
          <p:cNvPr id="207437562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5172086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8949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ADMIN 권한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계정 유효성 검증 작업 결과에 따른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OS, DB 배치 주기 확인 요청</a:t>
            </a:r>
          </a:p>
        </p:txBody>
      </p:sp>
      <p:sp>
        <p:nvSpPr>
          <p:cNvPr id="35469434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30797197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0956733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8341370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81346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88871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680550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23995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807744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351010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469682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14290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131747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65026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929316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16649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232278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50889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450856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181466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43157766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</a:p>
        </p:txBody>
      </p:sp>
      <p:sp>
        <p:nvSpPr>
          <p:cNvPr id="15369062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</a:p>
        </p:txBody>
      </p:sp>
      <p:sp>
        <p:nvSpPr>
          <p:cNvPr id="127542236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2500425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0449409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</a:p>
        </p:txBody>
      </p:sp>
      <p:sp>
        <p:nvSpPr>
          <p:cNvPr id="19723944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30664092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13422023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</a:p>
        </p:txBody>
      </p:sp>
      <p:sp>
        <p:nvSpPr>
          <p:cNvPr id="2952785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49412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74865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44461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3594904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5395135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4564198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83197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2770408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78452889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4037214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0460888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74123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