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06668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09935077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5675184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410899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5481584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795803750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443559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904081848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7433122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1704088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840745504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748834784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3388898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46441477" name="Frame"/>
          <p:cNvSpPr>
            <a:spLocks noGrp="1"/>
          </p:cNvSpPr>
          <p:nvPr/>
        </p:nvSpPr>
        <p:spPr>
          <a:xfrm>
            <a:off x="25400" y="53975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3004263" name="Text">
    </p:cNvPr>
          <p:cNvSpPr>
            <a:spLocks noGrp="1"/>
          </p:cNvSpPr>
          <p:nvPr/>
        </p:nvSpPr>
        <p:spPr>
          <a:xfrm rot="0">
            <a:off x="152400" y="54229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07379907" name="Text">
    </p:cNvPr>
          <p:cNvSpPr>
            <a:spLocks noGrp="1"/>
          </p:cNvSpPr>
          <p:nvPr/>
        </p:nvSpPr>
        <p:spPr>
          <a:xfrm rot="0">
            <a:off x="6451600" y="59563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6242827" name="Text">
    </p:cNvPr>
          <p:cNvSpPr>
            <a:spLocks noGrp="1"/>
          </p:cNvSpPr>
          <p:nvPr/>
        </p:nvSpPr>
        <p:spPr>
          <a:xfrm rot="0">
            <a:off x="2057400" y="59563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9430156" name="Text">
    </p:cNvPr>
          <p:cNvSpPr>
            <a:spLocks noGrp="1"/>
          </p:cNvSpPr>
          <p:nvPr/>
        </p:nvSpPr>
        <p:spPr>
          <a:xfrm rot="0">
            <a:off x="101600" y="59563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2264933" name="Text">
    </p:cNvPr>
          <p:cNvSpPr>
            <a:spLocks noGrp="1"/>
          </p:cNvSpPr>
          <p:nvPr/>
        </p:nvSpPr>
        <p:spPr>
          <a:xfrm rot="0">
            <a:off x="101600" y="57150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393730330" name="Text">
    </p:cNvPr>
          <p:cNvSpPr>
            <a:spLocks noGrp="1"/>
          </p:cNvSpPr>
          <p:nvPr/>
        </p:nvSpPr>
        <p:spPr>
          <a:xfrm rot="0">
            <a:off x="2057400" y="57150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070229832" name="Text">
    </p:cNvPr>
          <p:cNvSpPr>
            <a:spLocks noGrp="1"/>
          </p:cNvSpPr>
          <p:nvPr/>
        </p:nvSpPr>
        <p:spPr>
          <a:xfrm rot="0">
            <a:off x="6451600" y="57150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400931325" name="Text">
    </p:cNvPr>
          <p:cNvSpPr>
            <a:spLocks noGrp="1"/>
          </p:cNvSpPr>
          <p:nvPr/>
        </p:nvSpPr>
        <p:spPr>
          <a:xfrm rot="0">
            <a:off x="101600" y="6248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7747114" name="Text">
    </p:cNvPr>
          <p:cNvSpPr>
            <a:spLocks noGrp="1"/>
          </p:cNvSpPr>
          <p:nvPr/>
        </p:nvSpPr>
        <p:spPr>
          <a:xfrm rot="0">
            <a:off x="6451600" y="6248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7644825" name="Text">
    </p:cNvPr>
          <p:cNvSpPr>
            <a:spLocks noGrp="1"/>
          </p:cNvSpPr>
          <p:nvPr/>
        </p:nvSpPr>
        <p:spPr>
          <a:xfrm rot="0">
            <a:off x="2057400" y="6248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0718442" name="Text">
    </p:cNvPr>
          <p:cNvSpPr>
            <a:spLocks noGrp="1"/>
          </p:cNvSpPr>
          <p:nvPr/>
        </p:nvSpPr>
        <p:spPr>
          <a:xfrm rot="0">
            <a:off x="1244600" y="6248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0592601" name="Text">
    </p:cNvPr>
          <p:cNvSpPr>
            <a:spLocks noGrp="1"/>
          </p:cNvSpPr>
          <p:nvPr/>
        </p:nvSpPr>
        <p:spPr>
          <a:xfrm rot="0">
            <a:off x="1244600" y="59563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458077" name="Text">
    </p:cNvPr>
          <p:cNvSpPr>
            <a:spLocks noGrp="1"/>
          </p:cNvSpPr>
          <p:nvPr/>
        </p:nvSpPr>
        <p:spPr>
          <a:xfrm rot="0">
            <a:off x="1244600" y="57150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45378066" name="Text">
    </p:cNvPr>
          <p:cNvSpPr>
            <a:spLocks noGrp="1"/>
          </p:cNvSpPr>
          <p:nvPr/>
        </p:nvSpPr>
        <p:spPr>
          <a:xfrm rot="0">
            <a:off x="8102600" y="6248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6570263" name="Text">
    </p:cNvPr>
          <p:cNvSpPr>
            <a:spLocks noGrp="1"/>
          </p:cNvSpPr>
          <p:nvPr/>
        </p:nvSpPr>
        <p:spPr>
          <a:xfrm rot="0">
            <a:off x="8102600" y="57150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996441899" name="Text">
    </p:cNvPr>
          <p:cNvSpPr>
            <a:spLocks noGrp="1"/>
          </p:cNvSpPr>
          <p:nvPr/>
        </p:nvSpPr>
        <p:spPr>
          <a:xfrm rot="0">
            <a:off x="8102600" y="59563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9884936" name="Frame"/>
          <p:cNvSpPr>
            <a:spLocks noGrp="1"/>
          </p:cNvSpPr>
          <p:nvPr/>
        </p:nvSpPr>
        <p:spPr>
          <a:xfrm>
            <a:off x="101600" y="2984500"/>
            <a:ext cx="9779000" cy="224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921970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3143936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966089534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421099411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4519647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378724011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97336300" name="Frame"/>
          <p:cNvSpPr>
            <a:spLocks noGrp="1"/>
          </p:cNvSpPr>
          <p:nvPr/>
        </p:nvSpPr>
        <p:spPr>
          <a:xfrm>
            <a:off x="165100" y="43053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1836457" name="Text">
    </p:cNvPr>
          <p:cNvSpPr>
            <a:spLocks noGrp="1"/>
          </p:cNvSpPr>
          <p:nvPr/>
        </p:nvSpPr>
        <p:spPr>
          <a:xfrm rot="0">
            <a:off x="165100" y="42799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5058668" name="Text">
    </p:cNvPr>
          <p:cNvSpPr>
            <a:spLocks noGrp="1"/>
          </p:cNvSpPr>
          <p:nvPr/>
        </p:nvSpPr>
        <p:spPr>
          <a:xfrm rot="0">
            <a:off x="965200" y="4330700"/>
            <a:ext cx="4584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대송저유소 EAI -&gt; LOPAS(SLO) 인터페이스 구축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2023.8월 결산의 EIS, Yellow Book 반영</a:t>
            </a:r>
          </a:p>
        </p:txBody>
      </p:sp>
      <p:sp>
        <p:nvSpPr>
          <p:cNvPr id="61850024" name="Text">
    </p:cNvPr>
          <p:cNvSpPr>
            <a:spLocks noGrp="1"/>
          </p:cNvSpPr>
          <p:nvPr/>
        </p:nvSpPr>
        <p:spPr>
          <a:xfrm rot="0">
            <a:off x="7239000" y="43307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76007018" name="Text">
    </p:cNvPr>
          <p:cNvSpPr>
            <a:spLocks noGrp="1"/>
          </p:cNvSpPr>
          <p:nvPr/>
        </p:nvSpPr>
        <p:spPr>
          <a:xfrm rot="0">
            <a:off x="5549900" y="43307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1810272128" name="Text">
    </p:cNvPr>
          <p:cNvSpPr>
            <a:spLocks noGrp="1"/>
          </p:cNvSpPr>
          <p:nvPr/>
        </p:nvSpPr>
        <p:spPr>
          <a:xfrm rot="0">
            <a:off x="901700" y="42799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3307088" name="Text">
    </p:cNvPr>
          <p:cNvSpPr>
            <a:spLocks noGrp="1"/>
          </p:cNvSpPr>
          <p:nvPr/>
        </p:nvSpPr>
        <p:spPr>
          <a:xfrm rot="0">
            <a:off x="6121400" y="42799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126468" name="Text">
    </p:cNvPr>
          <p:cNvSpPr>
            <a:spLocks noGrp="1"/>
          </p:cNvSpPr>
          <p:nvPr/>
        </p:nvSpPr>
        <p:spPr>
          <a:xfrm rot="0">
            <a:off x="5549900" y="42799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5689072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3245831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94168538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818955707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85992893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</a:p>
        </p:txBody>
      </p:sp>
      <p:sp>
        <p:nvSpPr>
          <p:cNvPr id="457604455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3535852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151455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2530486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976789" name="Frame"/>
          <p:cNvSpPr>
            <a:spLocks noGrp="1"/>
          </p:cNvSpPr>
          <p:nvPr/>
        </p:nvSpPr>
        <p:spPr>
          <a:xfrm>
            <a:off x="152400" y="19177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3838837" name="Text">
    </p:cNvPr>
          <p:cNvSpPr>
            <a:spLocks noGrp="1"/>
          </p:cNvSpPr>
          <p:nvPr/>
        </p:nvSpPr>
        <p:spPr>
          <a:xfrm rot="0">
            <a:off x="152400" y="18923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06106407" name="Text">
    </p:cNvPr>
          <p:cNvSpPr>
            <a:spLocks noGrp="1"/>
          </p:cNvSpPr>
          <p:nvPr/>
        </p:nvSpPr>
        <p:spPr>
          <a:xfrm rot="0">
            <a:off x="952500" y="1943100"/>
            <a:ext cx="45974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인사명령에 따른 영업담당자 조직 코드 예외처리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계약검토신청서 계약검토부서란 선택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(RI-24) 중점관리대상거래처 채권총액, 관련 KRI 데이터 연계시 0으로 데이터 연계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된 경우 예외처리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공정이해_4. 공정주요장치의 기능이해 , 수료완료후  재수강가능하도록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요청_이진우 책임</a:t>
            </a:r>
          </a:p>
        </p:txBody>
      </p:sp>
      <p:sp>
        <p:nvSpPr>
          <p:cNvPr id="1439900868" name="Text">
    </p:cNvPr>
          <p:cNvSpPr>
            <a:spLocks noGrp="1"/>
          </p:cNvSpPr>
          <p:nvPr/>
        </p:nvSpPr>
        <p:spPr>
          <a:xfrm rot="0">
            <a:off x="7226300" y="19431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92306719" name="Text">
    </p:cNvPr>
          <p:cNvSpPr>
            <a:spLocks noGrp="1"/>
          </p:cNvSpPr>
          <p:nvPr/>
        </p:nvSpPr>
        <p:spPr>
          <a:xfrm rot="0">
            <a:off x="6108700" y="18923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973481107" name="Text">
    </p:cNvPr>
          <p:cNvSpPr>
            <a:spLocks noGrp="1"/>
          </p:cNvSpPr>
          <p:nvPr/>
        </p:nvSpPr>
        <p:spPr>
          <a:xfrm rot="0">
            <a:off x="5537200" y="19431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</a:p>
        </p:txBody>
      </p:sp>
      <p:sp>
        <p:nvSpPr>
          <p:cNvPr id="496550335" name="Text">
    </p:cNvPr>
          <p:cNvSpPr>
            <a:spLocks noGrp="1"/>
          </p:cNvSpPr>
          <p:nvPr/>
        </p:nvSpPr>
        <p:spPr>
          <a:xfrm rot="0">
            <a:off x="889000" y="18923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1126348" name="Text">
    </p:cNvPr>
          <p:cNvSpPr>
            <a:spLocks noGrp="1"/>
          </p:cNvSpPr>
          <p:nvPr/>
        </p:nvSpPr>
        <p:spPr>
          <a:xfrm rot="0">
            <a:off x="7124700" y="18923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9717485" name="Text">
    </p:cNvPr>
          <p:cNvSpPr>
            <a:spLocks noGrp="1"/>
          </p:cNvSpPr>
          <p:nvPr/>
        </p:nvSpPr>
        <p:spPr>
          <a:xfrm rot="0">
            <a:off x="5537200" y="18923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9188068" name="Rectangle"/>
          <p:cNvSpPr>
            <a:spLocks noGrp="1"/>
          </p:cNvSpPr>
          <p:nvPr/>
        </p:nvSpPr>
        <p:spPr>
          <a:xfrm>
            <a:off x="6870700" y="18923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97571121" name="Frame"/>
          <p:cNvSpPr>
            <a:spLocks noGrp="1"/>
          </p:cNvSpPr>
          <p:nvPr/>
        </p:nvSpPr>
        <p:spPr>
          <a:xfrm>
            <a:off x="152400" y="1371600"/>
            <a:ext cx="9639300" cy="520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3866132" name="Text">
    </p:cNvPr>
          <p:cNvSpPr>
            <a:spLocks noGrp="1"/>
          </p:cNvSpPr>
          <p:nvPr/>
        </p:nvSpPr>
        <p:spPr>
          <a:xfrm rot="0">
            <a:off x="152400" y="1371600"/>
            <a:ext cx="7366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1490905" name="Text">
    </p:cNvPr>
          <p:cNvSpPr>
            <a:spLocks noGrp="1"/>
          </p:cNvSpPr>
          <p:nvPr/>
        </p:nvSpPr>
        <p:spPr>
          <a:xfrm rot="0">
            <a:off x="939800" y="1422400"/>
            <a:ext cx="4610100" cy="469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결재요청시 요청건 저장 후 결재진행시 오류 체크 로직 추가 및 테스트(ZEAM8010)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중질유대리점 일일 경유 주문량 Cap 설정 기능 개발 요청</a:t>
            </a:r>
          </a:p>
        </p:txBody>
      </p:sp>
      <p:sp>
        <p:nvSpPr>
          <p:cNvPr id="1387408259" name="Text">
    </p:cNvPr>
          <p:cNvSpPr>
            <a:spLocks noGrp="1"/>
          </p:cNvSpPr>
          <p:nvPr/>
        </p:nvSpPr>
        <p:spPr>
          <a:xfrm rot="0">
            <a:off x="7226300" y="1447800"/>
            <a:ext cx="25527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37225521" name="Text">
    </p:cNvPr>
          <p:cNvSpPr>
            <a:spLocks noGrp="1"/>
          </p:cNvSpPr>
          <p:nvPr/>
        </p:nvSpPr>
        <p:spPr>
          <a:xfrm rot="0">
            <a:off x="6108700" y="1371600"/>
            <a:ext cx="7620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24124946" name="Text">
    </p:cNvPr>
          <p:cNvSpPr>
            <a:spLocks noGrp="1"/>
          </p:cNvSpPr>
          <p:nvPr/>
        </p:nvSpPr>
        <p:spPr>
          <a:xfrm rot="0">
            <a:off x="5537200" y="1447800"/>
            <a:ext cx="5715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</a:p>
        </p:txBody>
      </p:sp>
      <p:sp>
        <p:nvSpPr>
          <p:cNvPr id="1978146891" name="Text">
    </p:cNvPr>
          <p:cNvSpPr>
            <a:spLocks noGrp="1"/>
          </p:cNvSpPr>
          <p:nvPr/>
        </p:nvSpPr>
        <p:spPr>
          <a:xfrm rot="0">
            <a:off x="889000" y="1371600"/>
            <a:ext cx="46482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8942534" name="Text">
    </p:cNvPr>
          <p:cNvSpPr>
            <a:spLocks noGrp="1"/>
          </p:cNvSpPr>
          <p:nvPr/>
        </p:nvSpPr>
        <p:spPr>
          <a:xfrm rot="0">
            <a:off x="7124700" y="1371600"/>
            <a:ext cx="26543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5821549" name="Text">
    </p:cNvPr>
          <p:cNvSpPr>
            <a:spLocks noGrp="1"/>
          </p:cNvSpPr>
          <p:nvPr/>
        </p:nvSpPr>
        <p:spPr>
          <a:xfrm rot="0">
            <a:off x="5537200" y="1371600"/>
            <a:ext cx="5715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579563" name="Rectangle"/>
          <p:cNvSpPr>
            <a:spLocks noGrp="1"/>
          </p:cNvSpPr>
          <p:nvPr/>
        </p:nvSpPr>
        <p:spPr>
          <a:xfrm>
            <a:off x="6870700" y="1371600"/>
            <a:ext cx="254000" cy="520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