
<file path=[Content_Types].xml><?xml version="1.0" encoding="utf-8"?>
<Types xmlns="http://schemas.openxmlformats.org/package/2006/content-types">
  <Default ContentType="image/x-emf" Extension="emf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handoutMaster+xml" PartName="/ppt/handoutMasters/handoutMaster1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521145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906000" cy="6858000" type="A4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1pPr>
    <a:lvl2pPr marL="456958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2pPr>
    <a:lvl3pPr marL="913916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3pPr>
    <a:lvl4pPr marL="1370875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4pPr>
    <a:lvl5pPr marL="1827832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5pPr>
    <a:lvl6pPr marL="2284791" algn="l" defTabSz="913916" rtl="0" eaLnBrk="1" latinLnBrk="1" hangingPunct="1">
      <a:defRPr sz="900" b="1" kern="1200">
        <a:solidFill>
          <a:schemeClr val="bg1"/>
        </a:solidFill>
        <a:latin typeface="맑은 고딕"/>
        <a:ea typeface="맑은 고딕"/>
        <a:cs typeface="+mn-cs"/>
      </a:defRPr>
    </a:lvl6pPr>
    <a:lvl7pPr marL="2741750" algn="l" defTabSz="913916" rtl="0" eaLnBrk="1" latinLnBrk="1" hangingPunct="1">
      <a:defRPr sz="900" b="1" kern="1200">
        <a:solidFill>
          <a:schemeClr val="bg1"/>
        </a:solidFill>
        <a:latin typeface="맑은 고딕"/>
        <a:ea typeface="맑은 고딕"/>
        <a:cs typeface="+mn-cs"/>
      </a:defRPr>
    </a:lvl7pPr>
    <a:lvl8pPr marL="3198707" algn="l" defTabSz="913916" rtl="0" eaLnBrk="1" latinLnBrk="1" hangingPunct="1">
      <a:defRPr sz="900" b="1" kern="1200">
        <a:solidFill>
          <a:schemeClr val="bg1"/>
        </a:solidFill>
        <a:latin typeface="맑은 고딕"/>
        <a:ea typeface="맑은 고딕"/>
        <a:cs typeface="+mn-cs"/>
      </a:defRPr>
    </a:lvl8pPr>
    <a:lvl9pPr marL="3655666" algn="l" defTabSz="913916" rtl="0" eaLnBrk="1" latinLnBrk="1" hangingPunct="1">
      <a:defRPr sz="900" b="1" kern="1200">
        <a:solidFill>
          <a:schemeClr val="bg1"/>
        </a:solidFill>
        <a:latin typeface="맑은 고딕"/>
        <a:ea typeface="맑은 고딕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7">
          <p15:clr>
            <a:srgbClr val="A4A3A4"/>
          </p15:clr>
        </p15:guide>
        <p15:guide id="2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3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60" autoAdjust="0"/>
    <p:restoredTop sz="96391" autoAdjust="0"/>
  </p:normalViewPr>
  <p:slideViewPr>
    <p:cSldViewPr>
      <p:cViewPr varScale="1">
        <p:scale>
          <a:sx n="94" d="100"/>
          <a:sy n="94" d="100"/>
        </p:scale>
        <p:origin x="396" y="78"/>
      </p:cViewPr>
      <p:guideLst>
        <p:guide orient="horz" pos="2447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922" y="-126"/>
      </p:cViewPr>
      <p:guideLst>
        <p:guide orient="horz" pos="3125"/>
        <p:guide pos="2139"/>
      </p:guideLst>
    </p:cSldViewPr>
  </p:notes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slides/slide1.xml" Type="http://schemas.openxmlformats.org/officeDocument/2006/relationships/slide"/><Relationship Id="rId3" Target="notesMasters/notesMaster1.xml" Type="http://schemas.openxmlformats.org/officeDocument/2006/relationships/notesMaster"/><Relationship Id="rId4" Target="handoutMasters/handoutMaster1.xml" Type="http://schemas.openxmlformats.org/officeDocument/2006/relationships/handoutMaster"/><Relationship Id="rId5" Target="presProps.xml" Type="http://schemas.openxmlformats.org/officeDocument/2006/relationships/presProps"/><Relationship Id="rId6" Target="viewProps.xml" Type="http://schemas.openxmlformats.org/officeDocument/2006/relationships/viewProps"/><Relationship Id="rId7" Target="theme/theme1.xml" Type="http://schemas.openxmlformats.org/officeDocument/2006/relationships/theme"/><Relationship Id="rId8" Target="tableStyles.xml" Type="http://schemas.openxmlformats.org/officeDocument/2006/relationships/tableStyles"/></Relationships>
</file>

<file path=ppt/handoutMasters/_rels/handoutMaster1.xml.rels><?xml version="1.0" encoding="UTF-8" standalone="no"?><Relationships xmlns="http://schemas.openxmlformats.org/package/2006/relationships"><Relationship Id="rId1" Target="../theme/theme3.xml" Type="http://schemas.openxmlformats.org/officeDocument/2006/relationships/theme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>
            <a:lvl1pPr algn="r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fld id="{B756E7E0-0754-4E7F-929B-2F57D9E1C634}" type="datetime1">
              <a:rPr lang="ko-KR" altLang="en-US"/>
              <a:pPr>
                <a:defRPr/>
              </a:pPr>
              <a:t>2023-04-11</a:t>
            </a:fld>
            <a:endParaRPr lang="en-US" altLang="ko-KR"/>
          </a:p>
        </p:txBody>
      </p:sp>
      <p:sp>
        <p:nvSpPr>
          <p:cNvPr id="159748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b" anchorCtr="0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r>
              <a:rPr lang="ko-KR" altLang="en-US"/>
              <a:t>ITS GSR Proposed Layout 4Q</a:t>
            </a:r>
            <a:endParaRPr lang="en-US" altLang="ko-KR"/>
          </a:p>
        </p:txBody>
      </p:sp>
      <p:sp>
        <p:nvSpPr>
          <p:cNvPr id="159749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b" anchorCtr="0">
            <a:prstTxWarp prst="textNoShape">
              <a:avLst/>
            </a:prstTxWarp>
          </a:bodyPr>
          <a:lstStyle>
            <a:lvl1pPr algn="r" defTabSz="922338">
              <a:defRPr sz="1200" b="0">
                <a:solidFill>
                  <a:schemeClr val="tx1"/>
                </a:solidFill>
                <a:latin typeface="Times New Roman"/>
                <a:ea typeface="굴림"/>
              </a:defRPr>
            </a:lvl1pPr>
          </a:lstStyle>
          <a:p>
            <a:pPr>
              <a:defRPr/>
            </a:pPr>
            <a:fld id="{7102E29B-0697-41B2-ADF8-82DB21501D3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>
            <a:lvl1pPr algn="r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fld id="{60A3218D-B8BB-4658-B6B3-B218C2933884}" type="datetime1">
              <a:rPr lang="ko-KR" altLang="en-US"/>
              <a:pPr>
                <a:defRPr/>
              </a:pPr>
              <a:t>2023-04-11</a:t>
            </a:fld>
            <a:endParaRPr lang="en-US" altLang="ko-KR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712788" y="746125"/>
            <a:ext cx="537368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1038" y="4714875"/>
            <a:ext cx="5435600" cy="446563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altLang="ko-KR"/>
              <a:t>Click to edit Master text styles</a:t>
            </a:r>
          </a:p>
          <a:p>
            <a:pPr lvl="1">
              <a:defRPr/>
            </a:pPr>
            <a:r>
              <a:rPr lang="en-US" altLang="ko-KR"/>
              <a:t>Second level</a:t>
            </a:r>
          </a:p>
          <a:p>
            <a:pPr lvl="2">
              <a:defRPr/>
            </a:pPr>
            <a:r>
              <a:rPr lang="en-US" altLang="ko-KR"/>
              <a:t>Third level</a:t>
            </a:r>
          </a:p>
          <a:p>
            <a:pPr lvl="3">
              <a:defRPr/>
            </a:pPr>
            <a:r>
              <a:rPr lang="en-US" altLang="ko-KR"/>
              <a:t>Fourth level</a:t>
            </a:r>
          </a:p>
          <a:p>
            <a:pPr lvl="4">
              <a:defRPr/>
            </a:pPr>
            <a:r>
              <a:rPr lang="en-US" altLang="ko-KR"/>
              <a:t>Fifth level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b" anchorCtr="0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r>
              <a:rPr lang="ko-KR" altLang="en-US"/>
              <a:t>ITS GSR Proposed Layout 4Q</a:t>
            </a:r>
            <a:endParaRPr lang="en-US" altLang="ko-KR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b" anchorCtr="0">
            <a:prstTxWarp prst="textNoShape">
              <a:avLst/>
            </a:prstTxWarp>
          </a:bodyPr>
          <a:lstStyle>
            <a:lvl1pPr algn="r" defTabSz="922338">
              <a:defRPr sz="1200" b="0">
                <a:solidFill>
                  <a:schemeClr val="tx1"/>
                </a:solidFill>
                <a:latin typeface="Times New Roman"/>
                <a:ea typeface="굴림"/>
              </a:defRPr>
            </a:lvl1pPr>
          </a:lstStyle>
          <a:p>
            <a:pPr>
              <a:defRPr/>
            </a:pPr>
            <a:fld id="{A5793C37-BA7C-43C2-9BAA-9C83562A3F0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1pPr>
    <a:lvl2pPr marL="456958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2pPr>
    <a:lvl3pPr marL="913916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3pPr>
    <a:lvl4pPr marL="1370875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4pPr>
    <a:lvl5pPr marL="1827832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5pPr>
    <a:lvl6pPr marL="2284791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750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707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666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fld id="{AF56D908-C2A0-4594-8043-7B2A2764A612}" type="datetime1">
              <a:rPr lang="ko-KR" altLang="en-US" sz="1200" b="0">
                <a:solidFill>
                  <a:schemeClr val="tx1"/>
                </a:solidFill>
                <a:latin typeface="Times New Roman"/>
                <a:ea typeface="굴림"/>
              </a:rPr>
              <a:pPr lvl="0">
                <a:defRPr/>
              </a:pPr>
              <a:t>2023-04-11</a:t>
            </a:fld>
            <a:endParaRPr lang="en-US" altLang="ko-KR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r>
              <a:rPr lang="ko-KR" altLang="en-US" sz="1200" b="0">
                <a:solidFill>
                  <a:schemeClr val="tx1"/>
                </a:solidFill>
                <a:latin typeface="Times New Roman"/>
                <a:ea typeface="굴림"/>
              </a:rPr>
              <a:t>ITS GSR Proposed Layout 4Q</a:t>
            </a:r>
            <a:endParaRPr lang="en-US" altLang="ko-KR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fld id="{65D332B1-6798-497D-875F-C7FAE08D878A}" type="slidenum">
              <a:rPr lang="en-US" altLang="en-US" sz="1200" b="0">
                <a:solidFill>
                  <a:schemeClr val="tx1"/>
                </a:solidFill>
                <a:latin typeface="Times New Roman"/>
                <a:ea typeface="굴림"/>
              </a:rPr>
              <a:pPr lvl="0">
                <a:defRPr/>
              </a:pPr>
              <a:t>1</a:t>
            </a:fld>
            <a:endParaRPr lang="en-US" altLang="en-US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6125"/>
            <a:ext cx="5373687" cy="3721100"/>
          </a:xfrm>
          <a:ln/>
        </p:spPr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0"/>
          <p:cNvSpPr>
            <a:spLocks noChangeShapeType="1"/>
          </p:cNvSpPr>
          <p:nvPr/>
        </p:nvSpPr>
        <p:spPr bwMode="auto">
          <a:xfrm>
            <a:off x="0" y="5257800"/>
            <a:ext cx="9906000" cy="0"/>
          </a:xfrm>
          <a:prstGeom prst="line">
            <a:avLst/>
          </a:prstGeom>
          <a:noFill/>
          <a:ln w="63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6"/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>
            <a:off x="0" y="1600200"/>
            <a:ext cx="9906000" cy="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6"/>
          </a:p>
        </p:txBody>
      </p:sp>
    </p:spTree>
    <p:extLst>
      <p:ext uri="{BB962C8B-B14F-4D97-AF65-F5344CB8AC3E}">
        <p14:creationId xmlns:p14="http://schemas.microsoft.com/office/powerpoint/2010/main" val="4015073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765455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39015" y="587376"/>
            <a:ext cx="2384425" cy="1184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82563" y="587376"/>
            <a:ext cx="7004050" cy="1184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4829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563" y="587377"/>
            <a:ext cx="8915400" cy="3397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182565" y="950915"/>
            <a:ext cx="9540875" cy="820737"/>
          </a:xfrm>
        </p:spPr>
        <p:txBody>
          <a:bodyPr lIns="0" rIns="0"/>
          <a:lstStyle/>
          <a:p>
            <a:pPr lvl="0"/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92679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33334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2"/>
            <a:ext cx="8420100" cy="1362075"/>
          </a:xfrm>
        </p:spPr>
        <p:txBody>
          <a:bodyPr/>
          <a:lstStyle>
            <a:lvl1pPr algn="l">
              <a:defRPr sz="3914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5"/>
            <a:ext cx="8420100" cy="1500187"/>
          </a:xfrm>
        </p:spPr>
        <p:txBody>
          <a:bodyPr anchor="b"/>
          <a:lstStyle>
            <a:lvl1pPr marL="0" indent="0">
              <a:buNone/>
              <a:defRPr sz="1957"/>
            </a:lvl1pPr>
            <a:lvl2pPr marL="447428" indent="0">
              <a:buNone/>
              <a:defRPr sz="1761"/>
            </a:lvl2pPr>
            <a:lvl3pPr marL="894857" indent="0">
              <a:buNone/>
              <a:defRPr sz="1566"/>
            </a:lvl3pPr>
            <a:lvl4pPr marL="1342285" indent="0">
              <a:buNone/>
              <a:defRPr sz="1370"/>
            </a:lvl4pPr>
            <a:lvl5pPr marL="1789713" indent="0">
              <a:buNone/>
              <a:defRPr sz="1370"/>
            </a:lvl5pPr>
            <a:lvl6pPr marL="2237142" indent="0">
              <a:buNone/>
              <a:defRPr sz="1370"/>
            </a:lvl6pPr>
            <a:lvl7pPr marL="2684570" indent="0">
              <a:buNone/>
              <a:defRPr sz="1370"/>
            </a:lvl7pPr>
            <a:lvl8pPr marL="3131999" indent="0">
              <a:buNone/>
              <a:defRPr sz="1370"/>
            </a:lvl8pPr>
            <a:lvl9pPr marL="3579427" indent="0">
              <a:buNone/>
              <a:defRPr sz="137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012695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82565" y="950915"/>
            <a:ext cx="4694237" cy="820737"/>
          </a:xfrm>
        </p:spPr>
        <p:txBody>
          <a:bodyPr/>
          <a:lstStyle>
            <a:lvl1pPr>
              <a:defRPr sz="2740"/>
            </a:lvl1pPr>
            <a:lvl2pPr>
              <a:defRPr sz="2349"/>
            </a:lvl2pPr>
            <a:lvl3pPr>
              <a:defRPr sz="1957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50915"/>
            <a:ext cx="4694238" cy="820737"/>
          </a:xfrm>
        </p:spPr>
        <p:txBody>
          <a:bodyPr/>
          <a:lstStyle>
            <a:lvl1pPr>
              <a:defRPr sz="2740"/>
            </a:lvl1pPr>
            <a:lvl2pPr>
              <a:defRPr sz="2349"/>
            </a:lvl2pPr>
            <a:lvl3pPr>
              <a:defRPr sz="1957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8831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349" b="1"/>
            </a:lvl1pPr>
            <a:lvl2pPr marL="447428" indent="0">
              <a:buNone/>
              <a:defRPr sz="1957" b="1"/>
            </a:lvl2pPr>
            <a:lvl3pPr marL="894857" indent="0">
              <a:buNone/>
              <a:defRPr sz="1761" b="1"/>
            </a:lvl3pPr>
            <a:lvl4pPr marL="1342285" indent="0">
              <a:buNone/>
              <a:defRPr sz="1566" b="1"/>
            </a:lvl4pPr>
            <a:lvl5pPr marL="1789713" indent="0">
              <a:buNone/>
              <a:defRPr sz="1566" b="1"/>
            </a:lvl5pPr>
            <a:lvl6pPr marL="2237142" indent="0">
              <a:buNone/>
              <a:defRPr sz="1566" b="1"/>
            </a:lvl6pPr>
            <a:lvl7pPr marL="2684570" indent="0">
              <a:buNone/>
              <a:defRPr sz="1566" b="1"/>
            </a:lvl7pPr>
            <a:lvl8pPr marL="3131999" indent="0">
              <a:buNone/>
              <a:defRPr sz="1566" b="1"/>
            </a:lvl8pPr>
            <a:lvl9pPr marL="3579427" indent="0">
              <a:buNone/>
              <a:defRPr sz="1566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349"/>
            </a:lvl1pPr>
            <a:lvl2pPr>
              <a:defRPr sz="1957"/>
            </a:lvl2pPr>
            <a:lvl3pPr>
              <a:defRPr sz="1761"/>
            </a:lvl3pPr>
            <a:lvl4pPr>
              <a:defRPr sz="1566"/>
            </a:lvl4pPr>
            <a:lvl5pPr>
              <a:defRPr sz="1566"/>
            </a:lvl5pPr>
            <a:lvl6pPr>
              <a:defRPr sz="1566"/>
            </a:lvl6pPr>
            <a:lvl7pPr>
              <a:defRPr sz="1566"/>
            </a:lvl7pPr>
            <a:lvl8pPr>
              <a:defRPr sz="1566"/>
            </a:lvl8pPr>
            <a:lvl9pPr>
              <a:defRPr sz="15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7" y="1535113"/>
            <a:ext cx="4378325" cy="639762"/>
          </a:xfrm>
        </p:spPr>
        <p:txBody>
          <a:bodyPr anchor="b"/>
          <a:lstStyle>
            <a:lvl1pPr marL="0" indent="0">
              <a:buNone/>
              <a:defRPr sz="2349" b="1"/>
            </a:lvl1pPr>
            <a:lvl2pPr marL="447428" indent="0">
              <a:buNone/>
              <a:defRPr sz="1957" b="1"/>
            </a:lvl2pPr>
            <a:lvl3pPr marL="894857" indent="0">
              <a:buNone/>
              <a:defRPr sz="1761" b="1"/>
            </a:lvl3pPr>
            <a:lvl4pPr marL="1342285" indent="0">
              <a:buNone/>
              <a:defRPr sz="1566" b="1"/>
            </a:lvl4pPr>
            <a:lvl5pPr marL="1789713" indent="0">
              <a:buNone/>
              <a:defRPr sz="1566" b="1"/>
            </a:lvl5pPr>
            <a:lvl6pPr marL="2237142" indent="0">
              <a:buNone/>
              <a:defRPr sz="1566" b="1"/>
            </a:lvl6pPr>
            <a:lvl7pPr marL="2684570" indent="0">
              <a:buNone/>
              <a:defRPr sz="1566" b="1"/>
            </a:lvl7pPr>
            <a:lvl8pPr marL="3131999" indent="0">
              <a:buNone/>
              <a:defRPr sz="1566" b="1"/>
            </a:lvl8pPr>
            <a:lvl9pPr marL="3579427" indent="0">
              <a:buNone/>
              <a:defRPr sz="1566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7" y="2174875"/>
            <a:ext cx="4378325" cy="3951288"/>
          </a:xfrm>
        </p:spPr>
        <p:txBody>
          <a:bodyPr/>
          <a:lstStyle>
            <a:lvl1pPr>
              <a:defRPr sz="2349"/>
            </a:lvl1pPr>
            <a:lvl2pPr>
              <a:defRPr sz="1957"/>
            </a:lvl2pPr>
            <a:lvl3pPr>
              <a:defRPr sz="1761"/>
            </a:lvl3pPr>
            <a:lvl4pPr>
              <a:defRPr sz="1566"/>
            </a:lvl4pPr>
            <a:lvl5pPr>
              <a:defRPr sz="1566"/>
            </a:lvl5pPr>
            <a:lvl6pPr>
              <a:defRPr sz="1566"/>
            </a:lvl6pPr>
            <a:lvl7pPr>
              <a:defRPr sz="1566"/>
            </a:lvl7pPr>
            <a:lvl8pPr>
              <a:defRPr sz="1566"/>
            </a:lvl8pPr>
            <a:lvl9pPr>
              <a:defRPr sz="15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59460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8857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450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19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2"/>
            <a:ext cx="5537200" cy="5853113"/>
          </a:xfrm>
        </p:spPr>
        <p:txBody>
          <a:bodyPr/>
          <a:lstStyle>
            <a:lvl1pPr>
              <a:defRPr sz="3132"/>
            </a:lvl1pPr>
            <a:lvl2pPr>
              <a:defRPr sz="2740"/>
            </a:lvl2pPr>
            <a:lvl3pPr>
              <a:defRPr sz="2349"/>
            </a:lvl3pPr>
            <a:lvl4pPr>
              <a:defRPr sz="1957"/>
            </a:lvl4pPr>
            <a:lvl5pPr>
              <a:defRPr sz="1957"/>
            </a:lvl5pPr>
            <a:lvl6pPr>
              <a:defRPr sz="1957"/>
            </a:lvl6pPr>
            <a:lvl7pPr>
              <a:defRPr sz="1957"/>
            </a:lvl7pPr>
            <a:lvl8pPr>
              <a:defRPr sz="1957"/>
            </a:lvl8pPr>
            <a:lvl9pPr>
              <a:defRPr sz="195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138" cy="4691063"/>
          </a:xfrm>
        </p:spPr>
        <p:txBody>
          <a:bodyPr/>
          <a:lstStyle>
            <a:lvl1pPr marL="0" indent="0">
              <a:buNone/>
              <a:defRPr sz="1370"/>
            </a:lvl1pPr>
            <a:lvl2pPr marL="447428" indent="0">
              <a:buNone/>
              <a:defRPr sz="1174"/>
            </a:lvl2pPr>
            <a:lvl3pPr marL="894857" indent="0">
              <a:buNone/>
              <a:defRPr sz="979"/>
            </a:lvl3pPr>
            <a:lvl4pPr marL="1342285" indent="0">
              <a:buNone/>
              <a:defRPr sz="881"/>
            </a:lvl4pPr>
            <a:lvl5pPr marL="1789713" indent="0">
              <a:buNone/>
              <a:defRPr sz="881"/>
            </a:lvl5pPr>
            <a:lvl6pPr marL="2237142" indent="0">
              <a:buNone/>
              <a:defRPr sz="881"/>
            </a:lvl6pPr>
            <a:lvl7pPr marL="2684570" indent="0">
              <a:buNone/>
              <a:defRPr sz="881"/>
            </a:lvl7pPr>
            <a:lvl8pPr marL="3131999" indent="0">
              <a:buNone/>
              <a:defRPr sz="881"/>
            </a:lvl8pPr>
            <a:lvl9pPr marL="3579427" indent="0">
              <a:buNone/>
              <a:defRPr sz="8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625856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19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lIns="0" rIns="0"/>
          <a:lstStyle>
            <a:lvl1pPr marL="0" indent="0">
              <a:buNone/>
              <a:defRPr sz="3132"/>
            </a:lvl1pPr>
            <a:lvl2pPr marL="447428" indent="0">
              <a:buNone/>
              <a:defRPr sz="2740"/>
            </a:lvl2pPr>
            <a:lvl3pPr marL="894857" indent="0">
              <a:buNone/>
              <a:defRPr sz="2349"/>
            </a:lvl3pPr>
            <a:lvl4pPr marL="1342285" indent="0">
              <a:buNone/>
              <a:defRPr sz="1957"/>
            </a:lvl4pPr>
            <a:lvl5pPr marL="1789713" indent="0">
              <a:buNone/>
              <a:defRPr sz="1957"/>
            </a:lvl5pPr>
            <a:lvl6pPr marL="2237142" indent="0">
              <a:buNone/>
              <a:defRPr sz="1957"/>
            </a:lvl6pPr>
            <a:lvl7pPr marL="2684570" indent="0">
              <a:buNone/>
              <a:defRPr sz="1957"/>
            </a:lvl7pPr>
            <a:lvl8pPr marL="3131999" indent="0">
              <a:buNone/>
              <a:defRPr sz="1957"/>
            </a:lvl8pPr>
            <a:lvl9pPr marL="3579427" indent="0">
              <a:buNone/>
              <a:defRPr sz="1957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370"/>
            </a:lvl1pPr>
            <a:lvl2pPr marL="447428" indent="0">
              <a:buNone/>
              <a:defRPr sz="1174"/>
            </a:lvl2pPr>
            <a:lvl3pPr marL="894857" indent="0">
              <a:buNone/>
              <a:defRPr sz="979"/>
            </a:lvl3pPr>
            <a:lvl4pPr marL="1342285" indent="0">
              <a:buNone/>
              <a:defRPr sz="881"/>
            </a:lvl4pPr>
            <a:lvl5pPr marL="1789713" indent="0">
              <a:buNone/>
              <a:defRPr sz="881"/>
            </a:lvl5pPr>
            <a:lvl6pPr marL="2237142" indent="0">
              <a:buNone/>
              <a:defRPr sz="881"/>
            </a:lvl6pPr>
            <a:lvl7pPr marL="2684570" indent="0">
              <a:buNone/>
              <a:defRPr sz="881"/>
            </a:lvl7pPr>
            <a:lvl8pPr marL="3131999" indent="0">
              <a:buNone/>
              <a:defRPr sz="881"/>
            </a:lvl8pPr>
            <a:lvl9pPr marL="3579427" indent="0">
              <a:buNone/>
              <a:defRPr sz="8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640797756"/>
      </p:ext>
    </p:extLst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slideLayouts/slideLayout12.xml" Type="http://schemas.openxmlformats.org/officeDocument/2006/relationships/slideLayout"/><Relationship Id="rId13" Target="../theme/theme1.xml" Type="http://schemas.openxmlformats.org/officeDocument/2006/relationships/theme"/><Relationship Id="rId14" Target="../media/image1.emf" Type="http://schemas.openxmlformats.org/officeDocument/2006/relationships/imag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3838" y="101600"/>
            <a:ext cx="90598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Header text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836613"/>
            <a:ext cx="8915400" cy="528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Level One Text</a:t>
            </a:r>
          </a:p>
          <a:p>
            <a:pPr lvl="1"/>
            <a:r>
              <a:rPr lang="en-US" altLang="ko-KR"/>
              <a:t>Level Two Text</a:t>
            </a:r>
          </a:p>
          <a:p>
            <a:pPr lvl="2"/>
            <a:r>
              <a:rPr lang="en-US" altLang="ko-KR"/>
              <a:t>Level Three Text</a:t>
            </a:r>
          </a:p>
          <a:p>
            <a:pPr lvl="3"/>
            <a:r>
              <a:rPr lang="en-US" altLang="ko-KR"/>
              <a:t>Level Four Text</a:t>
            </a:r>
          </a:p>
          <a:p>
            <a:pPr lvl="4"/>
            <a:r>
              <a:rPr lang="en-US" altLang="ko-KR"/>
              <a:t>Level Five Text</a:t>
            </a:r>
          </a:p>
        </p:txBody>
      </p:sp>
      <p:sp>
        <p:nvSpPr>
          <p:cNvPr id="1028" name="Line 10"/>
          <p:cNvSpPr>
            <a:spLocks noChangeShapeType="1"/>
          </p:cNvSpPr>
          <p:nvPr/>
        </p:nvSpPr>
        <p:spPr bwMode="auto">
          <a:xfrm>
            <a:off x="152400" y="609600"/>
            <a:ext cx="9410700" cy="0"/>
          </a:xfrm>
          <a:prstGeom prst="line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6"/>
          </a:p>
        </p:txBody>
      </p:sp>
      <p:sp>
        <p:nvSpPr>
          <p:cNvPr id="1029" name="Line 27"/>
          <p:cNvSpPr>
            <a:spLocks noChangeShapeType="1"/>
          </p:cNvSpPr>
          <p:nvPr/>
        </p:nvSpPr>
        <p:spPr bwMode="auto">
          <a:xfrm flipV="1">
            <a:off x="598488" y="6615113"/>
            <a:ext cx="0" cy="2159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2716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5" y="6516690"/>
            <a:ext cx="852487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689477" y="6562725"/>
            <a:ext cx="493713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1" hangingPunct="1">
              <a:defRPr/>
            </a:pPr>
            <a:fld id="{A8DA2539-2289-4BBF-8B15-ACBAB22FB2D8}" type="slidenum">
              <a:rPr kumimoji="1" lang="en-US" altLang="ko-KR" sz="979" smtClean="0">
                <a:solidFill>
                  <a:srgbClr val="000000"/>
                </a:solidFill>
                <a:latin typeface="Arial" panose="020B0604020202020204" pitchFamily="34" charset="0"/>
                <a:ea typeface="아리따M"/>
                <a:cs typeface="아리따M"/>
              </a:rPr>
              <a:pPr algn="ctr" eaLnBrk="1" latinLnBrk="1" hangingPunct="1">
                <a:defRPr/>
              </a:pPr>
              <a:t>‹#›</a:t>
            </a:fld>
            <a:endParaRPr kumimoji="1" lang="en-US" altLang="ko-KR" sz="979">
              <a:solidFill>
                <a:srgbClr val="000000"/>
              </a:solidFill>
              <a:latin typeface="Arial" panose="020B0604020202020204" pitchFamily="34" charset="0"/>
              <a:ea typeface="아리따M"/>
              <a:cs typeface="아리따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21137" r:id="rId1"/>
    <p:sldLayoutId id="2147521081" r:id="rId2"/>
    <p:sldLayoutId id="2147521082" r:id="rId3"/>
    <p:sldLayoutId id="2147521083" r:id="rId4"/>
    <p:sldLayoutId id="2147521084" r:id="rId5"/>
    <p:sldLayoutId id="2147521085" r:id="rId6"/>
    <p:sldLayoutId id="2147521086" r:id="rId7"/>
    <p:sldLayoutId id="2147521087" r:id="rId8"/>
    <p:sldLayoutId id="2147521088" r:id="rId9"/>
    <p:sldLayoutId id="2147521089" r:id="rId10"/>
    <p:sldLayoutId id="2147521090" r:id="rId11"/>
    <p:sldLayoutId id="2147521091" r:id="rId12"/>
  </p:sldLayoutIdLst>
  <p:txStyles>
    <p:titleStyle>
      <a:lvl1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+mj-lt"/>
          <a:ea typeface="+mj-ea"/>
          <a:cs typeface="+mj-cs"/>
        </a:defRPr>
      </a:lvl1pPr>
      <a:lvl2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2pPr>
      <a:lvl3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3pPr>
      <a:lvl4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4pPr>
      <a:lvl5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5pPr>
      <a:lvl6pPr marL="820285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6pPr>
      <a:lvl7pPr marL="1267714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7pPr>
      <a:lvl8pPr marL="1715142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8pPr>
      <a:lvl9pPr marL="2162571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9pPr>
    </p:titleStyle>
    <p:bodyStyle>
      <a:lvl1pPr marL="175554" indent="-175554" algn="l" defTabSz="936804" rtl="0" eaLnBrk="0" fontAlgn="base" hangingPunct="0">
        <a:spcBef>
          <a:spcPct val="0"/>
        </a:spcBef>
        <a:spcAft>
          <a:spcPct val="0"/>
        </a:spcAft>
        <a:buChar char="•"/>
        <a:defRPr kumimoji="1" sz="1370">
          <a:solidFill>
            <a:schemeClr val="tx1"/>
          </a:solidFill>
          <a:latin typeface="+mn-lt"/>
          <a:ea typeface="+mn-ea"/>
          <a:cs typeface="+mn-cs"/>
        </a:defRPr>
      </a:lvl1pPr>
      <a:lvl2pPr marL="526661" indent="-175554" algn="l" defTabSz="936804" rtl="0" eaLnBrk="0" fontAlgn="base" hangingPunct="0">
        <a:spcBef>
          <a:spcPct val="20000"/>
        </a:spcBef>
        <a:spcAft>
          <a:spcPct val="0"/>
        </a:spcAft>
        <a:buChar char="–"/>
        <a:defRPr kumimoji="1" sz="1370">
          <a:solidFill>
            <a:schemeClr val="tx1"/>
          </a:solidFill>
          <a:latin typeface="+mn-lt"/>
          <a:ea typeface="+mn-ea"/>
          <a:cs typeface="+mn-cs"/>
        </a:defRPr>
      </a:lvl2pPr>
      <a:lvl3pPr marL="876214" indent="-174000" algn="l" defTabSz="936804" rtl="0" eaLnBrk="0" fontAlgn="base" hangingPunct="0">
        <a:spcBef>
          <a:spcPct val="20000"/>
        </a:spcBef>
        <a:spcAft>
          <a:spcPct val="0"/>
        </a:spcAft>
        <a:buChar char="•"/>
        <a:defRPr kumimoji="1" sz="1370">
          <a:solidFill>
            <a:schemeClr val="tx1"/>
          </a:solidFill>
          <a:latin typeface="+mn-lt"/>
          <a:ea typeface="+mn-ea"/>
          <a:cs typeface="+mn-cs"/>
        </a:defRPr>
      </a:lvl3pPr>
      <a:lvl4pPr marL="1236642" indent="-184875" algn="l" defTabSz="936804" rtl="0" eaLnBrk="0" fontAlgn="base" hangingPunct="0">
        <a:spcBef>
          <a:spcPct val="20000"/>
        </a:spcBef>
        <a:spcAft>
          <a:spcPct val="0"/>
        </a:spcAft>
        <a:buChar char="–"/>
        <a:defRPr kumimoji="1" sz="1370">
          <a:solidFill>
            <a:schemeClr val="tx1"/>
          </a:solidFill>
          <a:latin typeface="+mn-lt"/>
          <a:ea typeface="+mn-ea"/>
          <a:cs typeface="+mn-cs"/>
        </a:defRPr>
      </a:lvl4pPr>
      <a:lvl5pPr marL="1587749" indent="-175554" algn="l" defTabSz="936804" rtl="0" eaLnBrk="0" fontAlgn="base" hangingPunct="0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5pPr>
      <a:lvl6pPr marL="2035178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6pPr>
      <a:lvl7pPr marL="2482606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7pPr>
      <a:lvl8pPr marL="2930035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8pPr>
      <a:lvl9pPr marL="3377463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1pPr>
      <a:lvl2pPr marL="447428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2pPr>
      <a:lvl3pPr marL="894857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3pPr>
      <a:lvl4pPr marL="1342285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4pPr>
      <a:lvl5pPr marL="1789713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5pPr>
      <a:lvl6pPr marL="2237142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6pPr>
      <a:lvl7pPr marL="2684570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7pPr>
      <a:lvl8pPr marL="3131999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8pPr>
      <a:lvl9pPr marL="3579427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7"/>
          <p:cNvSpPr txBox="1">
            <a:spLocks noChangeArrowheads="1"/>
          </p:cNvSpPr>
          <p:nvPr/>
        </p:nvSpPr>
        <p:spPr>
          <a:xfrm>
            <a:off x="2054393" y="2265519"/>
            <a:ext cx="5763041" cy="50435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defRPr/>
            </a:pPr>
            <a:r>
              <a:rPr altLang="ko-KR" b="0" kumimoji="1" lang="en-US" sz="2740">
                <a:solidFill>
                  <a:srgbClr val="000000"/>
                </a:solidFill>
                <a:latin typeface="HY견고딕"/>
                <a:ea typeface="HY견고딕"/>
              </a:rPr>
              <a:t>ITO </a:t>
            </a:r>
            <a:r>
              <a:rPr altLang="en-US" b="0" kumimoji="1" lang="ko-KR" sz="2740">
                <a:solidFill>
                  <a:srgbClr val="000000"/>
                </a:solidFill>
                <a:latin typeface="HY견고딕"/>
                <a:ea typeface="HY견고딕"/>
              </a:rPr>
              <a:t>운영 주간보고서 </a:t>
            </a:r>
            <a:r>
              <a:rPr altLang="ko-KR" b="0" kumimoji="1" lang="en-US" sz="2740">
                <a:solidFill>
                  <a:srgbClr val="000000"/>
                </a:solidFill>
                <a:latin typeface="HY견고딕"/>
                <a:ea typeface="HY견고딕"/>
              </a:rPr>
              <a:t>(AMS)</a:t>
            </a:r>
            <a:endParaRPr altLang="en-US" b="0" kumimoji="1" lang="ko-KR" sz="2740">
              <a:solidFill>
                <a:srgbClr val="000000"/>
              </a:solidFill>
              <a:latin typeface="HY견고딕"/>
              <a:ea typeface="HY견고딕"/>
            </a:endParaRPr>
          </a:p>
        </p:txBody>
      </p:sp>
      <p:pic>
        <p:nvPicPr>
          <p:cNvPr id="10243" name="Picture 2"/>
          <p:cNvPicPr>
            <a:picLocks noChangeArrowheads="1"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99459" y="521072"/>
            <a:ext cx="1542506" cy="51727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descr="BD15156_" id="10244" name="Picture 4"/>
          <p:cNvPicPr>
            <a:picLocks noChangeArrowheads="1"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285470" y="2832502"/>
            <a:ext cx="7322635" cy="86989"/>
          </a:xfrm>
          <a:prstGeom prst="rect">
            <a:avLst/>
          </a:prstGeom>
          <a:noFill/>
          <a:ln>
            <a:noFill/>
          </a:ln>
        </p:spPr>
      </p:pic>
      <p:sp>
        <p:nvSpPr>
          <p:cNvPr id="10245" name="Rectangle 3"/>
          <p:cNvSpPr txBox="1">
            <a:spLocks noChangeArrowheads="1"/>
          </p:cNvSpPr>
          <p:nvPr/>
        </p:nvSpPr>
        <p:spPr>
          <a:xfrm>
            <a:off x="3034575" y="4685685"/>
            <a:ext cx="3808889" cy="372811"/>
          </a:xfrm>
          <a:prstGeom prst="rect">
            <a:avLst/>
          </a:prstGeom>
          <a:noFill/>
          <a:ln>
            <a:noFill/>
          </a:ln>
        </p:spPr>
        <p:txBody>
          <a:bodyPr bIns="46758" lIns="93521" rIns="93521" tIns="18410"/>
          <a:lstStyle>
            <a:lvl1pPr defTabSz="860425" indent="-342900" marL="342900">
              <a:buChar char="•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1pPr>
            <a:lvl2pPr defTabSz="860425" indent="-285750" marL="74295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2pPr>
            <a:lvl3pPr defTabSz="860425" indent="-228600" marL="11430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3pPr>
            <a:lvl4pPr defTabSz="860425" indent="-228600" marL="16002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4pPr>
            <a:lvl5pPr defTabSz="860425" indent="-228600" marL="20574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5pPr>
            <a:lvl6pPr defTabSz="860425"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6pPr>
            <a:lvl7pPr defTabSz="860425"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7pPr>
            <a:lvl8pPr defTabSz="860425"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8pPr>
            <a:lvl9pPr defTabSz="860425"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9pPr>
          </a:lstStyle>
          <a:p>
            <a:pPr algn="ctr" eaLnBrk="1" hangingPunct="1" latinLnBrk="1">
              <a:lnSpc>
                <a:spcPct val="90000"/>
              </a:lnSpc>
              <a:spcBef>
                <a:spcPct val="20000"/>
              </a:spcBef>
              <a:buFontTx/>
              <a:buNone/>
              <a:defRPr/>
            </a:pPr>
            <a:r>
              <a:rPr lang="en-US" sz="1960" b="true">
                <a:latin typeface="맑은 고딕"/>
              </a:rPr>
              <a:t>[2023.09.19 ~ 2023.09.25]</a:t>
            </a:r>
            <a:endParaRPr altLang="ko-KR" kumimoji="0" lang="en-US" sz="1957">
              <a:latin typeface="맑은 고딕"/>
              <a:ea typeface="맑은 고딕"/>
              <a:cs typeface="+mn-cs"/>
            </a:endParaRPr>
          </a:p>
        </p:txBody>
      </p:sp>
      <p:sp>
        <p:nvSpPr>
          <p:cNvPr id="10246" name="TextBox 10"/>
          <p:cNvSpPr txBox="1">
            <a:spLocks noChangeArrowheads="1"/>
          </p:cNvSpPr>
          <p:nvPr/>
        </p:nvSpPr>
        <p:spPr>
          <a:xfrm>
            <a:off x="4171651" y="3559484"/>
            <a:ext cx="1530014" cy="45384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eaLnBrk="1" hangingPunct="1">
              <a:defRPr/>
            </a:pPr>
            <a:r>
              <a:rPr lang="en-US" sz="1960" b="true">
                <a:solidFill>
                  <a:srgbClr val="000000"/>
                </a:solidFill>
                <a:latin typeface="맑은 고딕"/>
              </a:rPr>
              <a:t>9월 5주차</a:t>
            </a:r>
            <a:endParaRPr altLang="en-US" kumimoji="1" lang="ko-KR" sz="2349">
              <a:solidFill>
                <a:srgbClr val="000000"/>
              </a:solidFill>
            </a:endParaRPr>
          </a:p>
        </p:txBody>
      </p:sp>
      <p:sp>
        <p:nvSpPr>
          <p:cNvPr id="9" name="Line 18"/>
          <p:cNvSpPr>
            <a:spLocks noChangeShapeType="1"/>
          </p:cNvSpPr>
          <p:nvPr/>
        </p:nvSpPr>
        <p:spPr bwMode="auto">
          <a:xfrm>
            <a:off x="0" y="1600200"/>
            <a:ext cx="9906000" cy="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altLang="en-US" lang="ko-KR" sz="2716"/>
          </a:p>
        </p:txBody>
      </p:sp>
      <p:sp>
        <p:nvSpPr>
          <p:cNvPr id="10" name="Line 18"/>
          <p:cNvSpPr>
            <a:spLocks noChangeShapeType="1"/>
          </p:cNvSpPr>
          <p:nvPr/>
        </p:nvSpPr>
        <p:spPr bwMode="auto">
          <a:xfrm>
            <a:off x="0" y="5257800"/>
            <a:ext cx="9906000" cy="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altLang="en-US" lang="ko-KR" sz="2716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S-Oil SO Proposal_인프라_0814_V1.1">
  <a:themeElements>
    <a:clrScheme name="S-Oil SO Proposal_인프라_0814_V1.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-Oil SO Proposal_인프라_0814_V1.1">
      <a:majorFont>
        <a:latin typeface="Arial"/>
        <a:ea typeface="굴림체"/>
        <a:cs typeface="Arial"/>
      </a:majorFont>
      <a:minorFont>
        <a:latin typeface="Arial"/>
        <a:ea typeface="굴림체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87325" marR="0" indent="-187325" algn="r" defTabSz="7620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600" b="1" i="0" u="none" strike="noStrike" cap="none" normalizeH="0" baseline="0" smtClean="0">
            <a:solidFill>
              <a:schemeClr val="bg1"/>
            </a:solidFill>
            <a:effectLst/>
            <a:latin typeface="굴림"/>
            <a:ea typeface="굴림"/>
            <a:cs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87325" marR="0" indent="-187325" algn="r" defTabSz="7620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600" b="1" i="0" u="none" strike="noStrike" cap="none" normalizeH="0" baseline="0" smtClean="0">
            <a:solidFill>
              <a:schemeClr val="bg1"/>
            </a:solidFill>
            <a:effectLst/>
            <a:latin typeface="굴림"/>
            <a:ea typeface="굴림"/>
            <a:cs typeface="Arial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A4 용지(210x297mm)</PresentationFormat>
  <Paragraphs>6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HY견고딕</vt:lpstr>
      <vt:lpstr>굴림</vt:lpstr>
      <vt:lpstr>굴림체</vt:lpstr>
      <vt:lpstr>맑은 고딕</vt:lpstr>
      <vt:lpstr>아리따M</vt:lpstr>
      <vt:lpstr>Arial</vt:lpstr>
      <vt:lpstr>Times New Roman</vt:lpstr>
      <vt:lpstr>S-Oil SO Proposal_인프라_0814_V1.1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kr052063</dc:creator>
  <cp:lastModifiedBy>이지은()</cp:lastModifiedBy>
  <dcterms:modified xsi:type="dcterms:W3CDTF">2023-04-11T09:54:43Z</dcterms:modified>
  <cp:revision>11683</cp:revision>
  <dc:title>Slide 1</dc:title>
  <cp:version>1000.0000.01</cp:version>
</cp:coreProperties>
</file>