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7124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5400328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2917595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6690240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8397996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5975420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1714050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7577715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4553828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6034579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304309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3752007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9475080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9052762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22105607" name="Text">
    </p:cNvPr>
          <p:cNvSpPr>
            <a:spLocks noGrp="1"/>
          </p:cNvSpPr>
          <p:nvPr/>
        </p:nvSpPr>
        <p:spPr>
          <a:xfrm rot="0">
            <a:off x="97028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699068312" name="Text">
    </p:cNvPr>
          <p:cNvSpPr>
            <a:spLocks noGrp="1"/>
          </p:cNvSpPr>
          <p:nvPr/>
        </p:nvSpPr>
        <p:spPr>
          <a:xfrm rot="0">
            <a:off x="93345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</a:p>
        </p:txBody>
      </p:sp>
      <p:sp>
        <p:nvSpPr>
          <p:cNvPr id="101431346" name="Text">
    </p:cNvPr>
          <p:cNvSpPr>
            <a:spLocks noGrp="1"/>
          </p:cNvSpPr>
          <p:nvPr/>
        </p:nvSpPr>
        <p:spPr>
          <a:xfrm rot="0">
            <a:off x="5930900" y="1511300"/>
            <a:ext cx="3403600" cy="3797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개발 환경 설정 및 시스템 운영 현황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개발 환경 설정 및 시스템 운영 현황 파악</a:t>
            </a:r>
          </a:p>
        </p:txBody>
      </p:sp>
      <p:sp>
        <p:nvSpPr>
          <p:cNvPr id="301221759" name="Text">
    </p:cNvPr>
          <p:cNvSpPr>
            <a:spLocks noGrp="1"/>
          </p:cNvSpPr>
          <p:nvPr/>
        </p:nvSpPr>
        <p:spPr>
          <a:xfrm rot="0">
            <a:off x="5308600" y="1511300"/>
            <a:ext cx="5715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365569679" name="Text">
    </p:cNvPr>
          <p:cNvSpPr>
            <a:spLocks noGrp="1"/>
          </p:cNvSpPr>
          <p:nvPr/>
        </p:nvSpPr>
        <p:spPr>
          <a:xfrm rot="0">
            <a:off x="88900" y="1511300"/>
            <a:ext cx="5715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1810029953" name="Text">
    </p:cNvPr>
          <p:cNvSpPr>
            <a:spLocks noGrp="1"/>
          </p:cNvSpPr>
          <p:nvPr/>
        </p:nvSpPr>
        <p:spPr>
          <a:xfrm rot="0">
            <a:off x="711200" y="1511300"/>
            <a:ext cx="3403600" cy="3797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ITSM-100552 2023년 3분기 사이버 보안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위원회 개최 안내 협조문내 일정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ITSM-100535 기안지 내용 일부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ITSM-100498 100억 초과 계약의 서비스 분리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ITSM-100570 해외출장명령서 D51-23-0002 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eriod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ITSM-100634 해외출장명령 신청서 수정의 件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ITSM-100655 정유1팀 #1 VDU 처리량 증대 Te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st Operation 시행 품의 내용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ITSM-100222 첨부파일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ITSM-100700 기성 보고서 첨부파일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ITSM-100721 운송업체 계약 갱신 기안지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ITSM-100718 기안지 내용 수정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ITSM-100734 기안지 내 첨부파일 교체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ITSM-100745 RFCC1팀 계약체결기안 문서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신청 합니다.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ITSM-100759 CP - 기안지 내용 수정 (문서번호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: A56-23-0333)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ITSM-100772 DM1-23-0025 문서의 내용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ITSM-100774 기안지 (전자결제) 내용에 기입된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금액 변경요청</a:t>
            </a:r>
          </a:p>
        </p:txBody>
      </p:sp>
      <p:sp>
        <p:nvSpPr>
          <p:cNvPr id="821240551" name="Text">
    </p:cNvPr>
          <p:cNvSpPr>
            <a:spLocks noGrp="1"/>
          </p:cNvSpPr>
          <p:nvPr/>
        </p:nvSpPr>
        <p:spPr>
          <a:xfrm rot="0">
            <a:off x="44831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</a:p>
        </p:txBody>
      </p:sp>
      <p:sp>
        <p:nvSpPr>
          <p:cNvPr id="51336249" name="Text">
    </p:cNvPr>
          <p:cNvSpPr>
            <a:spLocks noGrp="1"/>
          </p:cNvSpPr>
          <p:nvPr/>
        </p:nvSpPr>
        <p:spPr>
          <a:xfrm rot="0">
            <a:off x="48514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9/21</a:t>
            </a:r>
            <a:br/>
            <a:br/>
          </a:p>
        </p:txBody>
      </p:sp>
      <p:sp>
        <p:nvSpPr>
          <p:cNvPr id="1203106953" name="Text">
    </p:cNvPr>
          <p:cNvSpPr>
            <a:spLocks noGrp="1"/>
          </p:cNvSpPr>
          <p:nvPr/>
        </p:nvSpPr>
        <p:spPr>
          <a:xfrm rot="0">
            <a:off x="41148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</a:p>
        </p:txBody>
      </p:sp>
      <p:sp>
        <p:nvSpPr>
          <p:cNvPr id="977676075" name="Text">
    </p:cNvPr>
          <p:cNvSpPr>
            <a:spLocks noGrp="1"/>
          </p:cNvSpPr>
          <p:nvPr/>
        </p:nvSpPr>
        <p:spPr>
          <a:xfrm rot="0">
            <a:off x="660400" y="1511300"/>
            <a:ext cx="34544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19540894" name="Text">
    </p:cNvPr>
          <p:cNvSpPr>
            <a:spLocks noGrp="1"/>
          </p:cNvSpPr>
          <p:nvPr/>
        </p:nvSpPr>
        <p:spPr>
          <a:xfrm rot="0">
            <a:off x="5880100" y="1511300"/>
            <a:ext cx="34544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86793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600338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471197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5573113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2893269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3133586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4626223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5418031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0371836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0483486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9122026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1499442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1333767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8464817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887569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77991697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167840535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106664205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66855817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84302410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FlowRecord Balance 계산 과정 기록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펌핑시트 diff volume 오류 분석/개선</a:t>
            </a:r>
          </a:p>
        </p:txBody>
      </p:sp>
      <p:sp>
        <p:nvSpPr>
          <p:cNvPr id="151941911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202932442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</a:p>
        </p:txBody>
      </p:sp>
      <p:sp>
        <p:nvSpPr>
          <p:cNvPr id="34146083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</a:p>
        </p:txBody>
      </p:sp>
      <p:sp>
        <p:nvSpPr>
          <p:cNvPr id="73350969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301954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560185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69039067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20678403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</a:p>
        </p:txBody>
      </p:sp>
      <p:sp>
        <p:nvSpPr>
          <p:cNvPr id="128249084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38526032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01043478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납품처 조회 쿼리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인사명령에 따른 영업담당자 조직 코드 예외처리</a:t>
            </a:r>
          </a:p>
        </p:txBody>
      </p:sp>
      <p:sp>
        <p:nvSpPr>
          <p:cNvPr id="71814375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182817643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89904400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</a:p>
        </p:txBody>
      </p:sp>
      <p:sp>
        <p:nvSpPr>
          <p:cNvPr id="150723024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18496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24952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5089987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0353200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4873390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9940212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7958726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1874130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7729466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0017055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6090796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9958546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4067458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3361319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5637076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3737429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51247952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176953518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</a:p>
        </p:txBody>
      </p:sp>
      <p:sp>
        <p:nvSpPr>
          <p:cNvPr id="161094226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78058204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85836406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기준정보 DMS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변경승인자 그룹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ITSM-100685 견적서 삭제ITSM-100594 작업 유형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경ITSM-100695 견적서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상품권 수기입금표 오설정으로 내역 삭제 및 상태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상품권 회수 내역 삭제 및 판매 상태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및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ITSM-99016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ITSM-100804	데이터 작업 삭제ITSM-100815 견적서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공수 재반영ITSM-100816 서비스 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sap-mm-공장 기준정보 수정</a:t>
            </a:r>
          </a:p>
        </p:txBody>
      </p:sp>
      <p:sp>
        <p:nvSpPr>
          <p:cNvPr id="108455115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14786257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32146124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158057125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6528719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76713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0124992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2416687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5064936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5403402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1613721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170171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0149313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9774324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355049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4493441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5755889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4678125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2254431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4044323" name="Text">
    </p:cNvPr>
          <p:cNvSpPr>
            <a:spLocks noGrp="1"/>
          </p:cNvSpPr>
          <p:nvPr/>
        </p:nvSpPr>
        <p:spPr>
          <a:xfrm rot="0">
            <a:off x="97028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816394154" name="Text">
    </p:cNvPr>
          <p:cNvSpPr>
            <a:spLocks noGrp="1"/>
          </p:cNvSpPr>
          <p:nvPr/>
        </p:nvSpPr>
        <p:spPr>
          <a:xfrm rot="0">
            <a:off x="93345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1376724388" name="Text">
    </p:cNvPr>
          <p:cNvSpPr>
            <a:spLocks noGrp="1"/>
          </p:cNvSpPr>
          <p:nvPr/>
        </p:nvSpPr>
        <p:spPr>
          <a:xfrm rot="0">
            <a:off x="5930900" y="1511300"/>
            <a:ext cx="3403600" cy="3492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57128572" name="Text">
    </p:cNvPr>
          <p:cNvSpPr>
            <a:spLocks noGrp="1"/>
          </p:cNvSpPr>
          <p:nvPr/>
        </p:nvSpPr>
        <p:spPr>
          <a:xfrm rot="0">
            <a:off x="5308600" y="1511300"/>
            <a:ext cx="5715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354584385" name="Text">
    </p:cNvPr>
          <p:cNvSpPr>
            <a:spLocks noGrp="1"/>
          </p:cNvSpPr>
          <p:nvPr/>
        </p:nvSpPr>
        <p:spPr>
          <a:xfrm rot="0">
            <a:off x="88900" y="1511300"/>
            <a:ext cx="5715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812938288" name="Text">
    </p:cNvPr>
          <p:cNvSpPr>
            <a:spLocks noGrp="1"/>
          </p:cNvSpPr>
          <p:nvPr/>
        </p:nvSpPr>
        <p:spPr>
          <a:xfrm rot="0">
            <a:off x="711200" y="1511300"/>
            <a:ext cx="3403600" cy="3492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메일 수기발송           - cp 메일쓰기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버튼 딜레이 미활성으로 인한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ocr_admin 계정 pw만료 변경 불가. 변경 요청 및 RPA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외화지급계좌' 작업 재수행                    - pw 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료 팝업으로 인한 미수행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 매출입력' 작업 실행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작업 메일 미발송 -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회계지급전표' 작업 재수행 (14일, 15일, 18일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, 19일)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데이터정리 및 재수행,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문제상황 담당자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'주요 자재번호 및 단가정리' 작업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'CNTR 적립오더' 작업 수행 및 오류확인, 안내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외화지급계좌' 작업 vbs 에러 확인            -&gt;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후 동일한 문제 발생시 변경 및 테스트 필요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A11 209pc MS office 365 아래 Excel, Outlook, Word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등의 프로그램 먹통현상 확인 및 지원요청, 담당자 알림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209pc 확인 및 EVENT 에러 확인, PC 재부팅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'CCS 사전점검' 재수행 및 모니터링 필요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'CCS 사전점검' Outlook 발송 수정</a:t>
            </a:r>
          </a:p>
        </p:txBody>
      </p:sp>
      <p:sp>
        <p:nvSpPr>
          <p:cNvPr id="1191580688" name="Text">
    </p:cNvPr>
          <p:cNvSpPr>
            <a:spLocks noGrp="1"/>
          </p:cNvSpPr>
          <p:nvPr/>
        </p:nvSpPr>
        <p:spPr>
          <a:xfrm rot="0">
            <a:off x="44831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2037161690" name="Text">
    </p:cNvPr>
          <p:cNvSpPr>
            <a:spLocks noGrp="1"/>
          </p:cNvSpPr>
          <p:nvPr/>
        </p:nvSpPr>
        <p:spPr>
          <a:xfrm rot="0">
            <a:off x="48514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2029327929" name="Text">
    </p:cNvPr>
          <p:cNvSpPr>
            <a:spLocks noGrp="1"/>
          </p:cNvSpPr>
          <p:nvPr/>
        </p:nvSpPr>
        <p:spPr>
          <a:xfrm rot="0">
            <a:off x="41148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1830705577" name="Text">
    </p:cNvPr>
          <p:cNvSpPr>
            <a:spLocks noGrp="1"/>
          </p:cNvSpPr>
          <p:nvPr/>
        </p:nvSpPr>
        <p:spPr>
          <a:xfrm rot="0">
            <a:off x="660400" y="1511300"/>
            <a:ext cx="34544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49799822" name="Text">
    </p:cNvPr>
          <p:cNvSpPr>
            <a:spLocks noGrp="1"/>
          </p:cNvSpPr>
          <p:nvPr/>
        </p:nvSpPr>
        <p:spPr>
          <a:xfrm rot="0">
            <a:off x="5880100" y="1511300"/>
            <a:ext cx="34544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9309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6566230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0907035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9691176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9588129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6412355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1861594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0687331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6479471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0126635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4525777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8782933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1766166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1357913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7771481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5803853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82135011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</a:p>
        </p:txBody>
      </p:sp>
      <p:sp>
        <p:nvSpPr>
          <p:cNvPr id="148944925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56393323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93706123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계약검토신청서 계약검토부서란 선택 기능 추가</a:t>
            </a:r>
          </a:p>
        </p:txBody>
      </p:sp>
      <p:sp>
        <p:nvSpPr>
          <p:cNvPr id="170081643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7228968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</a:p>
        </p:txBody>
      </p:sp>
      <p:sp>
        <p:nvSpPr>
          <p:cNvPr id="110864607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</a:p>
        </p:txBody>
      </p:sp>
      <p:sp>
        <p:nvSpPr>
          <p:cNvPr id="41214646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489420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987242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69131001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204846697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</a:p>
        </p:txBody>
      </p:sp>
      <p:sp>
        <p:nvSpPr>
          <p:cNvPr id="104892008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06841861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70533331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WMS 시스템 김종명계장님 로그인 불가 오류 확인 및 우회방법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안내(sso https로 사용시 오류)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윤활팀#2LUBE 규정관리기안지 부서지침서 ERP조회 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결요청.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공정이해_4. 공정주요장치의 기능이해 , 수료완료후  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수강가능하도록 상태 변경요청_이진우 책임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(RI-24) 중점관리대상거래처 채권총액, 관련 KRI 데이터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연계시 0으로 데이터 연계된 경우 예외처리 추가</a:t>
            </a:r>
          </a:p>
        </p:txBody>
      </p:sp>
      <p:sp>
        <p:nvSpPr>
          <p:cNvPr id="144387049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</a:p>
        </p:txBody>
      </p:sp>
      <p:sp>
        <p:nvSpPr>
          <p:cNvPr id="111770829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</a:p>
        </p:txBody>
      </p:sp>
      <p:sp>
        <p:nvSpPr>
          <p:cNvPr id="197771062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</a:p>
        </p:txBody>
      </p:sp>
      <p:sp>
        <p:nvSpPr>
          <p:cNvPr id="98310645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398745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03755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1733978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7158671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7072742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0197485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6428123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5924790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0983450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2762368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4727189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4245750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3719026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4969378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9666802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4198297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</a:p>
        </p:txBody>
      </p:sp>
      <p:sp>
        <p:nvSpPr>
          <p:cNvPr id="197534983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</a:p>
        </p:txBody>
      </p:sp>
      <p:sp>
        <p:nvSpPr>
          <p:cNvPr id="159355457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</a:p>
        </p:txBody>
      </p:sp>
      <p:sp>
        <p:nvSpPr>
          <p:cNvPr id="147781575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16974106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53575443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공장 및 저유소 IT 시스템 계정 유효성 검증 작업 협조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모바일교환회수 테스트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회수데이터 ERP 연계된 내역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EWS 라이선스 관련 정보 확인</a:t>
            </a:r>
          </a:p>
        </p:txBody>
      </p:sp>
      <p:sp>
        <p:nvSpPr>
          <p:cNvPr id="148095846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</a:p>
        </p:txBody>
      </p:sp>
      <p:sp>
        <p:nvSpPr>
          <p:cNvPr id="76828032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</a:p>
        </p:txBody>
      </p:sp>
      <p:sp>
        <p:nvSpPr>
          <p:cNvPr id="77756391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</a:p>
        </p:txBody>
      </p:sp>
      <p:sp>
        <p:nvSpPr>
          <p:cNvPr id="100263264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1506104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0485755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</a:p>
        </p:txBody>
      </p:sp>
      <p:sp>
        <p:nvSpPr>
          <p:cNvPr id="135364618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</a:p>
        </p:txBody>
      </p:sp>
      <p:sp>
        <p:nvSpPr>
          <p:cNvPr id="208769317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구축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LOPAS(SLO)TT_PLT_BORW_BAT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Logic 설계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 수송실적 내, '판매처' 등 명칭 입력에 대한 검색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건 보완</a:t>
            </a:r>
          </a:p>
        </p:txBody>
      </p:sp>
      <p:sp>
        <p:nvSpPr>
          <p:cNvPr id="59949119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05732007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39437089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구축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LOPAS(SLO)TT_PLT_BORW_BAT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Logic 설계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Logic 세부 설정 회의 (19, 22일)</a:t>
            </a:r>
          </a:p>
        </p:txBody>
      </p:sp>
      <p:sp>
        <p:nvSpPr>
          <p:cNvPr id="37254830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177649928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209861093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</a:p>
        </p:txBody>
      </p:sp>
      <p:sp>
        <p:nvSpPr>
          <p:cNvPr id="172744958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3287033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26490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8524241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7317042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6545221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9053138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6427086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7949519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7957001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1338824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5388537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4909568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3150551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5192569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9157596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8046115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11056776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</a:p>
        </p:txBody>
      </p:sp>
      <p:sp>
        <p:nvSpPr>
          <p:cNvPr id="193010879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2023.8월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Hot spot audit (출입관리_PP출하차량) 관련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</a:p>
        </p:txBody>
      </p:sp>
      <p:sp>
        <p:nvSpPr>
          <p:cNvPr id="148262409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59291762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63289330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2023.8월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Hot spot audit (출입관리_PP출하차량) 관련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</a:p>
        </p:txBody>
      </p:sp>
      <p:sp>
        <p:nvSpPr>
          <p:cNvPr id="125049107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178816259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100285729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</a:p>
        </p:txBody>
      </p:sp>
      <p:sp>
        <p:nvSpPr>
          <p:cNvPr id="115978991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2391396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