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 dirty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추석연휴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8942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추석연휴</a:t>
                      </a:r>
                    </a:p>
                    <a:p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endParaRPr lang="en-US" altLang="ko-KR" sz="900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8942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추석연휴</a:t>
                      </a:r>
                    </a:p>
                    <a:p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82</Words>
  <Application>Microsoft Office PowerPoint</Application>
  <PresentationFormat>사용자 지정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11</cp:revision>
  <dcterms:modified xsi:type="dcterms:W3CDTF">2023-08-30T07:07:18Z</dcterms:modified>
  <cp:version>1000.0000.01</cp:version>
</cp:coreProperties>
</file>