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7700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099870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08388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69918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5494004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6553746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726637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027740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428335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66534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950954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99693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086440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715255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1805377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16745097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57631762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ZCOR7131 투자예산 조정신청서 오류처리 기능개선</a:t>
            </a:r>
          </a:p>
        </p:txBody>
      </p:sp>
      <p:sp>
        <p:nvSpPr>
          <p:cNvPr id="19194294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32811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83529595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(ZFIR7034)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일 배치 프로그램 SUM OVERFLOW 발생 성능 분석 및 예방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조치 보완 (ZFIT1145)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오류 발생 분석 및 SAVE 버튼 제거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(ZCOR7131, ZCOR7132)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(ZFIR7034)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추석 연휴</a:t>
            </a:r>
          </a:p>
        </p:txBody>
      </p:sp>
      <p:sp>
        <p:nvSpPr>
          <p:cNvPr id="123002650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606331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6003156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09/28</a:t>
            </a:r>
            <a:br/>
          </a:p>
        </p:txBody>
      </p:sp>
      <p:sp>
        <p:nvSpPr>
          <p:cNvPr id="5788669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629610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27918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2516615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185014284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</a:p>
        </p:txBody>
      </p:sp>
      <p:sp>
        <p:nvSpPr>
          <p:cNvPr id="6469244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503009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12943269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결재문서 미생성건 확인 및 재처리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시간단위휴가 생성관련 시스템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특근명령서 "휴가대근" 신청시, 자동시간지정 및 대근사유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결재 완료 시, E-mail 송부 제외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</a:p>
        </p:txBody>
      </p:sp>
      <p:sp>
        <p:nvSpPr>
          <p:cNvPr id="66168088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07032644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97200846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187899494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064045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349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027666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2652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795490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5485904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673247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14077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094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92070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939856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95441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18522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682832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877045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421133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948451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5472640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67017637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548106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05285966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특근명령서 "휴가대근" 신청시, 자동시간지정 및 대근사유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자동반영</a:t>
            </a:r>
          </a:p>
        </p:txBody>
      </p:sp>
      <p:sp>
        <p:nvSpPr>
          <p:cNvPr id="6950919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51228526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0925</a:t>
            </a:r>
            <a:br/>
            <a:br/>
          </a:p>
        </p:txBody>
      </p:sp>
      <p:sp>
        <p:nvSpPr>
          <p:cNvPr id="6483772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30568741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652153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524243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48114557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</a:p>
        </p:txBody>
      </p:sp>
      <p:sp>
        <p:nvSpPr>
          <p:cNvPr id="130227659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</a:p>
        </p:txBody>
      </p:sp>
      <p:sp>
        <p:nvSpPr>
          <p:cNvPr id="156518777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7315071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6450521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구매관련 자산번호 변경</a:t>
            </a:r>
          </a:p>
        </p:txBody>
      </p:sp>
      <p:sp>
        <p:nvSpPr>
          <p:cNvPr id="109810066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2545694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79646625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70969649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983640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7863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008247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114851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3548072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120291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273146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444771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726234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00617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04335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41470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85494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94002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178034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70603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7781928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213099179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8402255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3762863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929945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원격지원을 받기 위한 Saprouter Open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업무지원(인시던트진행)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Successfactors RSA SSH Key Fingerprint Update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HCM운영 인증서 변경작업 업무지원</a:t>
            </a:r>
          </a:p>
        </p:txBody>
      </p:sp>
      <p:sp>
        <p:nvSpPr>
          <p:cNvPr id="145207273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120553054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17453796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171004550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716525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800621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84907941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6461101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20906291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2723875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7747474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52358808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1254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9364660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74395014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23080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3309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24854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046868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33834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18009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921452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0128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086851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92767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122140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41557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097374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54398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744503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159142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921563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29006383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45892170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9777097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8447005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74507909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7426447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194316538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204477113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312101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320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576270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84643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3007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43470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449953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033967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35115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761185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737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519856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14060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81356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85371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2913742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892810115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541435295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08816798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96148336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244200379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eIOM PP 출입차량 I/F 작업- 9/18~9/22 이니셜코딩, EA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수정- 9/25 운영이관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309133302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2008630460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</a:p>
        </p:txBody>
      </p:sp>
      <p:sp>
        <p:nvSpPr>
          <p:cNvPr id="330078360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509901427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5335430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