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[2023.09.26 ~ 2023.10.02]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10월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