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233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23267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16667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3169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301136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80350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2980189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4188188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86860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848841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2766869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418214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08922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82520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16766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201371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35255287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(ZFIR7134)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</a:p>
        </p:txBody>
      </p:sp>
      <p:sp>
        <p:nvSpPr>
          <p:cNvPr id="166581120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3081932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879761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공휴일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전도자금 전표출력 프로세스 분석 (ZFIR7070)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구매처 생성시 사원번호 오류 분석 및 해결방안 작성 (FIE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LD_EXIT_ALTKN_1)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(ZPCOR2030)</a:t>
            </a:r>
          </a:p>
        </p:txBody>
      </p:sp>
      <p:sp>
        <p:nvSpPr>
          <p:cNvPr id="105937858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479726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02744488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6840982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63343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7591641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</a:p>
        </p:txBody>
      </p:sp>
      <p:sp>
        <p:nvSpPr>
          <p:cNvPr id="2011698520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71016652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 - 80%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휴가(변경/취소포함)신청서 상 대상자가 한정된 휴가에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텍스트 수정 요청</a:t>
            </a:r>
          </a:p>
        </p:txBody>
      </p:sp>
      <p:sp>
        <p:nvSpPr>
          <p:cNvPr id="1628403248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85034592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02378744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. 인사원장 Index 2 추가 작업 (인력개발팀 남상덕 책임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. HCM 조직도와 CP 조직도 차이 관련 문의 (파트단위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의 경우 CP 예외처리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퇴직연금 : 중도인출일 추가 관리 프로세스 확인작업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. HCM 개명 신청자 ERP 대상자 Table 중복처리 확인 후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 (이재찬 책임)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비밀번호 동기화 처리 관련 작업지원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휴가(변경/취소포함)신청서 상 대상자가 한정된 휴가에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텍스트 수정 요청</a:t>
            </a:r>
          </a:p>
        </p:txBody>
      </p:sp>
      <p:sp>
        <p:nvSpPr>
          <p:cNvPr id="784149535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</a:p>
        </p:txBody>
      </p:sp>
      <p:sp>
        <p:nvSpPr>
          <p:cNvPr id="874082574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</a:p>
        </p:txBody>
      </p:sp>
      <p:sp>
        <p:nvSpPr>
          <p:cNvPr id="378804413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797680520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5993650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006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52540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07626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2197087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21641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237698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2996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59443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49240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613171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237395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515958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24576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793557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642418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</a:p>
        </p:txBody>
      </p:sp>
      <p:sp>
        <p:nvSpPr>
          <p:cNvPr id="10879934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br/>
          </a:p>
        </p:txBody>
      </p:sp>
      <p:sp>
        <p:nvSpPr>
          <p:cNvPr id="21391726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81397089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77528942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347249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인사정보 요청서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원격지원(비밀번호 관련 문의, 프린터 문의)</a:t>
            </a:r>
          </a:p>
        </p:txBody>
      </p:sp>
      <p:sp>
        <p:nvSpPr>
          <p:cNvPr id="13985079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11359096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1006</a:t>
            </a:r>
            <a:br/>
          </a:p>
        </p:txBody>
      </p:sp>
      <p:sp>
        <p:nvSpPr>
          <p:cNvPr id="113289263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</a:p>
        </p:txBody>
      </p:sp>
      <p:sp>
        <p:nvSpPr>
          <p:cNvPr id="133877906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937258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75102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97008074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52896128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원유수입비용 명세서상 무역조건 표기 수정요청</a:t>
            </a:r>
          </a:p>
        </p:txBody>
      </p:sp>
      <p:sp>
        <p:nvSpPr>
          <p:cNvPr id="8851102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60938510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96449938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최종입력처리 취소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KNOC AL 원유 구매 인도조건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원유수입비용 명세서상 무역조건 표기 수정요청</a:t>
            </a:r>
          </a:p>
        </p:txBody>
      </p:sp>
      <p:sp>
        <p:nvSpPr>
          <p:cNvPr id="191869224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25904848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209261851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75785313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01216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36710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89750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25661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026224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94749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3070336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1041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36995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731000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368944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780440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55018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085010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954006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637424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8151962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</a:p>
        </p:txBody>
      </p:sp>
      <p:sp>
        <p:nvSpPr>
          <p:cNvPr id="7123245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29269899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7041146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8618526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AP서버 SNC 관련 파라미터 변경 및 SAP서비스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리스타트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Remote Client Copy 문제에 따른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(인시던트 권고 Notes)</a:t>
            </a:r>
          </a:p>
        </p:txBody>
      </p:sp>
      <p:sp>
        <p:nvSpPr>
          <p:cNvPr id="154010199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1191536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211321571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24395888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382235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783491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6842283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95639280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96331516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566808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2192044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72547815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3395607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2326284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39600378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57913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501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30930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84328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6358469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6180730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925682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228917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840169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945495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012389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521714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156631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91425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658862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660117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43715260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36007093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20624905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3255212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5499422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관리자 권한 추가</a:t>
            </a:r>
          </a:p>
        </p:txBody>
      </p:sp>
      <p:sp>
        <p:nvSpPr>
          <p:cNvPr id="15375779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9468909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63%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20248929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</a:p>
        </p:txBody>
      </p:sp>
      <p:sp>
        <p:nvSpPr>
          <p:cNvPr id="175965667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076396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49193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845877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510813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0999135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551213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2243755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305768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561958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431845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88777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21994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16282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639822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5987580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415293" name="Text">
    </p:cNvPr>
          <p:cNvSpPr>
            <a:spLocks noGrp="1"/>
          </p:cNvSpPr>
          <p:nvPr/>
        </p:nvSpPr>
        <p:spPr>
          <a:xfrm rot="0">
            <a:off x="9702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1423144605" name="Text">
    </p:cNvPr>
          <p:cNvSpPr>
            <a:spLocks noGrp="1"/>
          </p:cNvSpPr>
          <p:nvPr/>
        </p:nvSpPr>
        <p:spPr>
          <a:xfrm rot="0">
            <a:off x="93345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873847817" name="Text">
    </p:cNvPr>
          <p:cNvSpPr>
            <a:spLocks noGrp="1"/>
          </p:cNvSpPr>
          <p:nvPr/>
        </p:nvSpPr>
        <p:spPr>
          <a:xfrm rot="0">
            <a:off x="5930900" y="1511300"/>
            <a:ext cx="3403600" cy="4864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88177312" name="Text">
    </p:cNvPr>
          <p:cNvSpPr>
            <a:spLocks noGrp="1"/>
          </p:cNvSpPr>
          <p:nvPr/>
        </p:nvSpPr>
        <p:spPr>
          <a:xfrm rot="0">
            <a:off x="53086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09233430" name="Text">
    </p:cNvPr>
          <p:cNvSpPr>
            <a:spLocks noGrp="1"/>
          </p:cNvSpPr>
          <p:nvPr/>
        </p:nvSpPr>
        <p:spPr>
          <a:xfrm rot="0">
            <a:off x="88900" y="1511300"/>
            <a:ext cx="5715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12254319" name="Text">
    </p:cNvPr>
          <p:cNvSpPr>
            <a:spLocks noGrp="1"/>
          </p:cNvSpPr>
          <p:nvPr/>
        </p:nvSpPr>
        <p:spPr>
          <a:xfrm rot="0">
            <a:off x="711200" y="1511300"/>
            <a:ext cx="3403600" cy="4864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eIOM PP 출입차량 I/F 작업- 9/18~9/22 이니셜코딩, EA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I테스트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ITSM-101203대한송유관공사 중복 수정- 9/20~ 중복데이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 수신 오류 체크용 테이블 생성 및 로깅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수정- 9/25 운영이관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</a:t>
            </a:r>
          </a:p>
        </p:txBody>
      </p:sp>
      <p:sp>
        <p:nvSpPr>
          <p:cNvPr id="1318336519" name="Text">
    </p:cNvPr>
          <p:cNvSpPr>
            <a:spLocks noGrp="1"/>
          </p:cNvSpPr>
          <p:nvPr/>
        </p:nvSpPr>
        <p:spPr>
          <a:xfrm rot="0">
            <a:off x="44831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09/26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</a:p>
        </p:txBody>
      </p:sp>
      <p:sp>
        <p:nvSpPr>
          <p:cNvPr id="2144309294" name="Text">
    </p:cNvPr>
          <p:cNvSpPr>
            <a:spLocks noGrp="1"/>
          </p:cNvSpPr>
          <p:nvPr/>
        </p:nvSpPr>
        <p:spPr>
          <a:xfrm rot="0">
            <a:off x="48514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561512391" name="Text">
    </p:cNvPr>
          <p:cNvSpPr>
            <a:spLocks noGrp="1"/>
          </p:cNvSpPr>
          <p:nvPr/>
        </p:nvSpPr>
        <p:spPr>
          <a:xfrm rot="0">
            <a:off x="4114800" y="1511300"/>
            <a:ext cx="3683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</a:p>
        </p:txBody>
      </p:sp>
      <p:sp>
        <p:nvSpPr>
          <p:cNvPr id="2001517756" name="Text">
    </p:cNvPr>
          <p:cNvSpPr>
            <a:spLocks noGrp="1"/>
          </p:cNvSpPr>
          <p:nvPr/>
        </p:nvSpPr>
        <p:spPr>
          <a:xfrm rot="0">
            <a:off x="6604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0515026" name="Text">
    </p:cNvPr>
          <p:cNvSpPr>
            <a:spLocks noGrp="1"/>
          </p:cNvSpPr>
          <p:nvPr/>
        </p:nvSpPr>
        <p:spPr>
          <a:xfrm rot="0">
            <a:off x="5880100" y="1511300"/>
            <a:ext cx="3454400" cy="4864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