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450650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838914846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29171059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20698274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28622031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447740113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2444389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480033993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469792155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39250874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417188053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807225181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791564392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93750168" name="Frame"/>
          <p:cNvSpPr>
            <a:spLocks noGrp="1"/>
          </p:cNvSpPr>
          <p:nvPr/>
        </p:nvSpPr>
        <p:spPr>
          <a:xfrm>
            <a:off x="25400" y="53975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3035231" name="Text">
    </p:cNvPr>
          <p:cNvSpPr>
            <a:spLocks noGrp="1"/>
          </p:cNvSpPr>
          <p:nvPr/>
        </p:nvSpPr>
        <p:spPr>
          <a:xfrm rot="0">
            <a:off x="152400" y="54229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143737242" name="Text">
    </p:cNvPr>
          <p:cNvSpPr>
            <a:spLocks noGrp="1"/>
          </p:cNvSpPr>
          <p:nvPr/>
        </p:nvSpPr>
        <p:spPr>
          <a:xfrm rot="0">
            <a:off x="6451600" y="59563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3990682" name="Text">
    </p:cNvPr>
          <p:cNvSpPr>
            <a:spLocks noGrp="1"/>
          </p:cNvSpPr>
          <p:nvPr/>
        </p:nvSpPr>
        <p:spPr>
          <a:xfrm rot="0">
            <a:off x="2057400" y="59563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3407375" name="Text">
    </p:cNvPr>
          <p:cNvSpPr>
            <a:spLocks noGrp="1"/>
          </p:cNvSpPr>
          <p:nvPr/>
        </p:nvSpPr>
        <p:spPr>
          <a:xfrm rot="0">
            <a:off x="101600" y="59563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53229463" name="Text">
    </p:cNvPr>
          <p:cNvSpPr>
            <a:spLocks noGrp="1"/>
          </p:cNvSpPr>
          <p:nvPr/>
        </p:nvSpPr>
        <p:spPr>
          <a:xfrm rot="0">
            <a:off x="101600" y="57150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28562335" name="Text">
    </p:cNvPr>
          <p:cNvSpPr>
            <a:spLocks noGrp="1"/>
          </p:cNvSpPr>
          <p:nvPr/>
        </p:nvSpPr>
        <p:spPr>
          <a:xfrm rot="0">
            <a:off x="2057400" y="57150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469777793" name="Text">
    </p:cNvPr>
          <p:cNvSpPr>
            <a:spLocks noGrp="1"/>
          </p:cNvSpPr>
          <p:nvPr/>
        </p:nvSpPr>
        <p:spPr>
          <a:xfrm rot="0">
            <a:off x="6451600" y="57150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372297159" name="Text">
    </p:cNvPr>
          <p:cNvSpPr>
            <a:spLocks noGrp="1"/>
          </p:cNvSpPr>
          <p:nvPr/>
        </p:nvSpPr>
        <p:spPr>
          <a:xfrm rot="0">
            <a:off x="101600" y="6248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1459404" name="Text">
    </p:cNvPr>
          <p:cNvSpPr>
            <a:spLocks noGrp="1"/>
          </p:cNvSpPr>
          <p:nvPr/>
        </p:nvSpPr>
        <p:spPr>
          <a:xfrm rot="0">
            <a:off x="6451600" y="6248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57195145" name="Text">
    </p:cNvPr>
          <p:cNvSpPr>
            <a:spLocks noGrp="1"/>
          </p:cNvSpPr>
          <p:nvPr/>
        </p:nvSpPr>
        <p:spPr>
          <a:xfrm rot="0">
            <a:off x="2057400" y="6248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3738658" name="Text">
    </p:cNvPr>
          <p:cNvSpPr>
            <a:spLocks noGrp="1"/>
          </p:cNvSpPr>
          <p:nvPr/>
        </p:nvSpPr>
        <p:spPr>
          <a:xfrm rot="0">
            <a:off x="1244600" y="6248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9329585" name="Text">
    </p:cNvPr>
          <p:cNvSpPr>
            <a:spLocks noGrp="1"/>
          </p:cNvSpPr>
          <p:nvPr/>
        </p:nvSpPr>
        <p:spPr>
          <a:xfrm rot="0">
            <a:off x="1244600" y="59563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7506840" name="Text">
    </p:cNvPr>
          <p:cNvSpPr>
            <a:spLocks noGrp="1"/>
          </p:cNvSpPr>
          <p:nvPr/>
        </p:nvSpPr>
        <p:spPr>
          <a:xfrm rot="0">
            <a:off x="1244600" y="57150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707098883" name="Text">
    </p:cNvPr>
          <p:cNvSpPr>
            <a:spLocks noGrp="1"/>
          </p:cNvSpPr>
          <p:nvPr/>
        </p:nvSpPr>
        <p:spPr>
          <a:xfrm rot="0">
            <a:off x="8102600" y="6248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5731793" name="Text">
    </p:cNvPr>
          <p:cNvSpPr>
            <a:spLocks noGrp="1"/>
          </p:cNvSpPr>
          <p:nvPr/>
        </p:nvSpPr>
        <p:spPr>
          <a:xfrm rot="0">
            <a:off x="8102600" y="57150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334742190" name="Text">
    </p:cNvPr>
          <p:cNvSpPr>
            <a:spLocks noGrp="1"/>
          </p:cNvSpPr>
          <p:nvPr/>
        </p:nvSpPr>
        <p:spPr>
          <a:xfrm rot="0">
            <a:off x="8102600" y="59563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7526034" name="Frame"/>
          <p:cNvSpPr>
            <a:spLocks noGrp="1"/>
          </p:cNvSpPr>
          <p:nvPr/>
        </p:nvSpPr>
        <p:spPr>
          <a:xfrm>
            <a:off x="101600" y="2984500"/>
            <a:ext cx="9779000" cy="2247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1344928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5072753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024675819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800683868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3721218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156780478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664639708" name="Frame"/>
          <p:cNvSpPr>
            <a:spLocks noGrp="1"/>
          </p:cNvSpPr>
          <p:nvPr/>
        </p:nvSpPr>
        <p:spPr>
          <a:xfrm>
            <a:off x="165100" y="4305300"/>
            <a:ext cx="9664700" cy="927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3726448" name="Text">
    </p:cNvPr>
          <p:cNvSpPr>
            <a:spLocks noGrp="1"/>
          </p:cNvSpPr>
          <p:nvPr/>
        </p:nvSpPr>
        <p:spPr>
          <a:xfrm rot="0">
            <a:off x="165100" y="42799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566632259" name="Text">
    </p:cNvPr>
          <p:cNvSpPr>
            <a:spLocks noGrp="1"/>
          </p:cNvSpPr>
          <p:nvPr/>
        </p:nvSpPr>
        <p:spPr>
          <a:xfrm rot="0">
            <a:off x="965200" y="4330700"/>
            <a:ext cx="4584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HCM 내 '긴급업무 수행 교통비 신청서' 전자결재 화면 수정</a:t>
            </a:r>
          </a:p>
        </p:txBody>
      </p:sp>
      <p:sp>
        <p:nvSpPr>
          <p:cNvPr id="2103739428" name="Text">
    </p:cNvPr>
          <p:cNvSpPr>
            <a:spLocks noGrp="1"/>
          </p:cNvSpPr>
          <p:nvPr/>
        </p:nvSpPr>
        <p:spPr>
          <a:xfrm rot="0">
            <a:off x="7239000" y="43307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67242198" name="Text">
    </p:cNvPr>
          <p:cNvSpPr>
            <a:spLocks noGrp="1"/>
          </p:cNvSpPr>
          <p:nvPr/>
        </p:nvSpPr>
        <p:spPr>
          <a:xfrm rot="0">
            <a:off x="5549900" y="43307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622742113" name="Text">
    </p:cNvPr>
          <p:cNvSpPr>
            <a:spLocks noGrp="1"/>
          </p:cNvSpPr>
          <p:nvPr/>
        </p:nvSpPr>
        <p:spPr>
          <a:xfrm rot="0">
            <a:off x="901700" y="42799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5783558" name="Text">
    </p:cNvPr>
          <p:cNvSpPr>
            <a:spLocks noGrp="1"/>
          </p:cNvSpPr>
          <p:nvPr/>
        </p:nvSpPr>
        <p:spPr>
          <a:xfrm rot="0">
            <a:off x="6121400" y="42799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0222848" name="Text">
    </p:cNvPr>
          <p:cNvSpPr>
            <a:spLocks noGrp="1"/>
          </p:cNvSpPr>
          <p:nvPr/>
        </p:nvSpPr>
        <p:spPr>
          <a:xfrm rot="0">
            <a:off x="5549900" y="42799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3629668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1558905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433947511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50419806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63570632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267537217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1127283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3356972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6704541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7134663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3852773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896783466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ITSM-101205 업무변경에 따른 GAS 권한 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A360 '항공급유 매출입력' 작업 수행 및 모니터링,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전자결재시스템 https 적용으로 인해 규정관리기안지 제정시 문서 폴더 목록 가져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가기 오류 발생. https 호환되도록 수정 및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윤활유이비즈 EAI 인터페이스 인수인계</a:t>
            </a:r>
          </a:p>
        </p:txBody>
      </p:sp>
      <p:sp>
        <p:nvSpPr>
          <p:cNvPr id="1554283358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2879678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02447455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</a:p>
        </p:txBody>
      </p:sp>
      <p:sp>
        <p:nvSpPr>
          <p:cNvPr id="1317142814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22340891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5461643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5941331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58741097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6117464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107268894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전도자금 전표출력 프로세스 분석 (ZFIR7070)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구매처 생성시 사원번호 오류 분석 및 해결방안 작성 (FIELD_EXIT_ALTKN_1)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KNOC AL 원유 구매 인도조건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대한송유관공사 중복 수정</a:t>
            </a:r>
          </a:p>
        </p:txBody>
      </p:sp>
      <p:sp>
        <p:nvSpPr>
          <p:cNvPr id="894994082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453654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825764088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</a:p>
        </p:txBody>
      </p:sp>
      <p:sp>
        <p:nvSpPr>
          <p:cNvPr id="519431022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9155204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4293302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354300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