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7" d="100"/>
          <a:sy n="87" d="100"/>
        </p:scale>
        <p:origin x="726" y="10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2023-10-20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firstRow="1" band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kumimoji="1" lang="ko-KR" altLang="en-US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kumimoji="1" lang="ko-KR" altLang="en-US" sz="900" b="0" i="0" dirty="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추석연휴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개천절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황보람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순현국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이여진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이지은</a:t>
                      </a:r>
                    </a:p>
                  </a:txBody>
                  <a:tcPr marT="45716" marB="45716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황보람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에쓰오일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체육의 날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박남신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이병준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강민경</a:t>
                      </a: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박남신</a:t>
                      </a: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박남신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◐ 순현국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이재원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김원기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◑ 박남신</a:t>
                      </a: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◑ 박선미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박민우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● 이지은</a:t>
                      </a: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◑ 박남신</a:t>
                      </a:r>
                    </a:p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◑ 남대현</a:t>
                      </a: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kumimoji="1" lang="ko-KR" altLang="en-US" sz="900" b="0" i="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577" tIns="45789" rIns="91577" bIns="45789" anchor="ctr">
            <a:noAutofit/>
          </a:bodyPr>
          <a:lstStyle/>
          <a:p>
            <a:pPr marL="385813" lvl="0" indent="-385813" algn="l" defTabSz="58846888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600" b="1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600" b="1" i="0" baseline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kumimoji="1" lang="ko-KR" altLang="en-US" sz="1600" b="1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kumimoji="1" lang="ko-KR" altLang="en-US" sz="16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kumimoji="1" lang="ko-KR" altLang="en-US" sz="9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142</Words>
  <Application>Microsoft Office PowerPoint</Application>
  <PresentationFormat>사용자 지정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이지은(Staff)</cp:lastModifiedBy>
  <cp:revision>13</cp:revision>
  <dcterms:modified xsi:type="dcterms:W3CDTF">2023-10-20T01:22:05Z</dcterms:modified>
  <cp:version>1000.0000.01</cp:version>
</cp:coreProperties>
</file>