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159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50222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44370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953305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883211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701278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19288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020147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53038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256687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14967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83930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90552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18533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7302406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730711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62032666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(ZFIR7134)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</a:p>
        </p:txBody>
      </p:sp>
      <p:sp>
        <p:nvSpPr>
          <p:cNvPr id="25127337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933609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81836908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공휴일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[CO]PP(Polypropylene) 제품별 원가내역 집계 프로그램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[CO]PP(Polypropylene) 제품별 원가내역 조회 프로그램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(ZPCOR2040)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[CO]비용예산 보고서 수정 (실제)COSP SELECT 로직에 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OIE추가 (ZCOR1187)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Off-duty</a:t>
            </a:r>
          </a:p>
        </p:txBody>
      </p:sp>
      <p:sp>
        <p:nvSpPr>
          <p:cNvPr id="5955376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155480678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3136487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18505708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8482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61153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1853301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79476662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</a:p>
        </p:txBody>
      </p:sp>
      <p:sp>
        <p:nvSpPr>
          <p:cNvPr id="161903855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3844508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3459812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휴가(변경/취소포함)신청서 상 대상자가 한정된 휴가에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텍스트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80010075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6250178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6510520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7965072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162905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9958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17970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24469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159722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594503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200943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3686410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271650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22608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73152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345257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36302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149223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930140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65339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</a:p>
        </p:txBody>
      </p:sp>
      <p:sp>
        <p:nvSpPr>
          <p:cNvPr id="73729949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206740634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</a:p>
        </p:txBody>
      </p:sp>
      <p:sp>
        <p:nvSpPr>
          <p:cNvPr id="175715664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5237623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4072540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원격지원(중식비,생활안정자금,출장비 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응대)</a:t>
            </a:r>
          </a:p>
        </p:txBody>
      </p:sp>
      <p:sp>
        <p:nvSpPr>
          <p:cNvPr id="174692424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</a:p>
        </p:txBody>
      </p:sp>
      <p:sp>
        <p:nvSpPr>
          <p:cNvPr id="16191856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1013</a:t>
            </a:r>
            <a:br/>
            <a:br/>
          </a:p>
        </p:txBody>
      </p:sp>
      <p:sp>
        <p:nvSpPr>
          <p:cNvPr id="10191556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</a:p>
        </p:txBody>
      </p:sp>
      <p:sp>
        <p:nvSpPr>
          <p:cNvPr id="2646750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844221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927405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70563562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28591149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126060276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9253462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6915466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원유수입비용 명세서상 무역조건 표기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납품일자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발주번호 4501164562 설정 계정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4501180674 전송 오류</a:t>
            </a:r>
          </a:p>
        </p:txBody>
      </p:sp>
      <p:sp>
        <p:nvSpPr>
          <p:cNvPr id="5422667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8966413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20790821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1413713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36084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0118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871428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611302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7330385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04001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8483117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48338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01498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956584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55260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57664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79653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46801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345056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34117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57189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</a:p>
        </p:txBody>
      </p:sp>
      <p:sp>
        <p:nvSpPr>
          <p:cNvPr id="196776656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45765023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0877519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45832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AutoLog 파일 Full로 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파일 삭제 및 AutoLog 활성화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SNC 관련 파라미터 변경 후 운영 적용전 모니터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링 작업 업무지원</a:t>
            </a:r>
          </a:p>
        </p:txBody>
      </p:sp>
      <p:sp>
        <p:nvSpPr>
          <p:cNvPr id="86512076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</a:p>
        </p:txBody>
      </p:sp>
      <p:sp>
        <p:nvSpPr>
          <p:cNvPr id="30126315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29518659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1175788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806432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97772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41121351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02407343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68405456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428392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9365206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87387632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43488573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21310668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47727366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837776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5720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71125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49033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9547407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1679828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8711298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325562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064730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477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84178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82310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75546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90546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10604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86660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18303911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38016686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26054360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3689552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0938798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19419708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07945821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2747561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20872247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254560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6678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54533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663118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737072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4429017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8689015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623802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8888337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922202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990465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4458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464050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3000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876510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8695108" name="Text">
    </p:cNvPr>
          <p:cNvSpPr>
            <a:spLocks noGrp="1"/>
          </p:cNvSpPr>
          <p:nvPr/>
        </p:nvSpPr>
        <p:spPr>
          <a:xfrm rot="0">
            <a:off x="97028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2029943433" name="Text">
    </p:cNvPr>
          <p:cNvSpPr>
            <a:spLocks noGrp="1"/>
          </p:cNvSpPr>
          <p:nvPr/>
        </p:nvSpPr>
        <p:spPr>
          <a:xfrm rot="0">
            <a:off x="93345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703965949" name="Text">
    </p:cNvPr>
          <p:cNvSpPr>
            <a:spLocks noGrp="1"/>
          </p:cNvSpPr>
          <p:nvPr/>
        </p:nvSpPr>
        <p:spPr>
          <a:xfrm rot="0">
            <a:off x="5930900" y="1511300"/>
            <a:ext cx="3403600" cy="471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2142054745" name="Text">
    </p:cNvPr>
          <p:cNvSpPr>
            <a:spLocks noGrp="1"/>
          </p:cNvSpPr>
          <p:nvPr/>
        </p:nvSpPr>
        <p:spPr>
          <a:xfrm rot="0">
            <a:off x="5308600" y="1511300"/>
            <a:ext cx="5715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9213033" name="Text">
    </p:cNvPr>
          <p:cNvSpPr>
            <a:spLocks noGrp="1"/>
          </p:cNvSpPr>
          <p:nvPr/>
        </p:nvSpPr>
        <p:spPr>
          <a:xfrm rot="0">
            <a:off x="88900" y="1511300"/>
            <a:ext cx="5715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5081658" name="Text">
    </p:cNvPr>
          <p:cNvSpPr>
            <a:spLocks noGrp="1"/>
          </p:cNvSpPr>
          <p:nvPr/>
        </p:nvSpPr>
        <p:spPr>
          <a:xfrm rot="0">
            <a:off x="711200" y="1511300"/>
            <a:ext cx="3403600" cy="471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ITSM-101327SABIC 인보이스 및 오더 생성 시 반영 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요청- 10/10~ 인보이스 헤더 양식변경 및 특정데이터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ITSM-101129e-Biz S-OIL 마켓 조회/수정권한 부여요청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- 10/12 예외전표 추가</a:t>
            </a:r>
          </a:p>
        </p:txBody>
      </p:sp>
      <p:sp>
        <p:nvSpPr>
          <p:cNvPr id="1714916295" name="Text">
    </p:cNvPr>
          <p:cNvSpPr>
            <a:spLocks noGrp="1"/>
          </p:cNvSpPr>
          <p:nvPr/>
        </p:nvSpPr>
        <p:spPr>
          <a:xfrm rot="0">
            <a:off x="44831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883673017" name="Text">
    </p:cNvPr>
          <p:cNvSpPr>
            <a:spLocks noGrp="1"/>
          </p:cNvSpPr>
          <p:nvPr/>
        </p:nvSpPr>
        <p:spPr>
          <a:xfrm rot="0">
            <a:off x="48514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123611321" name="Text">
    </p:cNvPr>
          <p:cNvSpPr>
            <a:spLocks noGrp="1"/>
          </p:cNvSpPr>
          <p:nvPr/>
        </p:nvSpPr>
        <p:spPr>
          <a:xfrm rot="0">
            <a:off x="41148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932196268" name="Text">
    </p:cNvPr>
          <p:cNvSpPr>
            <a:spLocks noGrp="1"/>
          </p:cNvSpPr>
          <p:nvPr/>
        </p:nvSpPr>
        <p:spPr>
          <a:xfrm rot="0">
            <a:off x="660400" y="1511300"/>
            <a:ext cx="34544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9520061" name="Text">
    </p:cNvPr>
          <p:cNvSpPr>
            <a:spLocks noGrp="1"/>
          </p:cNvSpPr>
          <p:nvPr/>
        </p:nvSpPr>
        <p:spPr>
          <a:xfrm rot="0">
            <a:off x="5880100" y="1511300"/>
            <a:ext cx="34544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