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270315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526460295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36894251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65154118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75139541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742663436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50442140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787161675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872983193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56897572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980534036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308575595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957150705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28882324" name="Frame"/>
          <p:cNvSpPr>
            <a:spLocks noGrp="1"/>
          </p:cNvSpPr>
          <p:nvPr/>
        </p:nvSpPr>
        <p:spPr>
          <a:xfrm>
            <a:off x="25400" y="52451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1980228" name="Text">
    </p:cNvPr>
          <p:cNvSpPr>
            <a:spLocks noGrp="1"/>
          </p:cNvSpPr>
          <p:nvPr/>
        </p:nvSpPr>
        <p:spPr>
          <a:xfrm rot="0">
            <a:off x="152400" y="5270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251051020" name="Text">
    </p:cNvPr>
          <p:cNvSpPr>
            <a:spLocks noGrp="1"/>
          </p:cNvSpPr>
          <p:nvPr/>
        </p:nvSpPr>
        <p:spPr>
          <a:xfrm rot="0">
            <a:off x="6451600" y="5803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1031762" name="Text">
    </p:cNvPr>
          <p:cNvSpPr>
            <a:spLocks noGrp="1"/>
          </p:cNvSpPr>
          <p:nvPr/>
        </p:nvSpPr>
        <p:spPr>
          <a:xfrm rot="0">
            <a:off x="2057400" y="5803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1426490" name="Text">
    </p:cNvPr>
          <p:cNvSpPr>
            <a:spLocks noGrp="1"/>
          </p:cNvSpPr>
          <p:nvPr/>
        </p:nvSpPr>
        <p:spPr>
          <a:xfrm rot="0">
            <a:off x="101600" y="5803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5759217" name="Text">
    </p:cNvPr>
          <p:cNvSpPr>
            <a:spLocks noGrp="1"/>
          </p:cNvSpPr>
          <p:nvPr/>
        </p:nvSpPr>
        <p:spPr>
          <a:xfrm rot="0">
            <a:off x="101600" y="5562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35953557" name="Text">
    </p:cNvPr>
          <p:cNvSpPr>
            <a:spLocks noGrp="1"/>
          </p:cNvSpPr>
          <p:nvPr/>
        </p:nvSpPr>
        <p:spPr>
          <a:xfrm rot="0">
            <a:off x="2057400" y="5562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2021982020" name="Text">
    </p:cNvPr>
          <p:cNvSpPr>
            <a:spLocks noGrp="1"/>
          </p:cNvSpPr>
          <p:nvPr/>
        </p:nvSpPr>
        <p:spPr>
          <a:xfrm rot="0">
            <a:off x="6451600" y="5562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992101423" name="Text">
    </p:cNvPr>
          <p:cNvSpPr>
            <a:spLocks noGrp="1"/>
          </p:cNvSpPr>
          <p:nvPr/>
        </p:nvSpPr>
        <p:spPr>
          <a:xfrm rot="0">
            <a:off x="101600" y="6096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2400689" name="Text">
    </p:cNvPr>
          <p:cNvSpPr>
            <a:spLocks noGrp="1"/>
          </p:cNvSpPr>
          <p:nvPr/>
        </p:nvSpPr>
        <p:spPr>
          <a:xfrm rot="0">
            <a:off x="6451600" y="6096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96336310" name="Text">
    </p:cNvPr>
          <p:cNvSpPr>
            <a:spLocks noGrp="1"/>
          </p:cNvSpPr>
          <p:nvPr/>
        </p:nvSpPr>
        <p:spPr>
          <a:xfrm rot="0">
            <a:off x="2057400" y="6096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8319812" name="Text">
    </p:cNvPr>
          <p:cNvSpPr>
            <a:spLocks noGrp="1"/>
          </p:cNvSpPr>
          <p:nvPr/>
        </p:nvSpPr>
        <p:spPr>
          <a:xfrm rot="0">
            <a:off x="1244600" y="6096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26614218" name="Text">
    </p:cNvPr>
          <p:cNvSpPr>
            <a:spLocks noGrp="1"/>
          </p:cNvSpPr>
          <p:nvPr/>
        </p:nvSpPr>
        <p:spPr>
          <a:xfrm rot="0">
            <a:off x="1244600" y="5803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6371183" name="Text">
    </p:cNvPr>
          <p:cNvSpPr>
            <a:spLocks noGrp="1"/>
          </p:cNvSpPr>
          <p:nvPr/>
        </p:nvSpPr>
        <p:spPr>
          <a:xfrm rot="0">
            <a:off x="1244600" y="5562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035599409" name="Text">
    </p:cNvPr>
          <p:cNvSpPr>
            <a:spLocks noGrp="1"/>
          </p:cNvSpPr>
          <p:nvPr/>
        </p:nvSpPr>
        <p:spPr>
          <a:xfrm rot="0">
            <a:off x="8102600" y="6096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74458735" name="Text">
    </p:cNvPr>
          <p:cNvSpPr>
            <a:spLocks noGrp="1"/>
          </p:cNvSpPr>
          <p:nvPr/>
        </p:nvSpPr>
        <p:spPr>
          <a:xfrm rot="0">
            <a:off x="8102600" y="5562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166767215" name="Text">
    </p:cNvPr>
          <p:cNvSpPr>
            <a:spLocks noGrp="1"/>
          </p:cNvSpPr>
          <p:nvPr/>
        </p:nvSpPr>
        <p:spPr>
          <a:xfrm rot="0">
            <a:off x="8102600" y="5803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5141449" name="Frame"/>
          <p:cNvSpPr>
            <a:spLocks noGrp="1"/>
          </p:cNvSpPr>
          <p:nvPr/>
        </p:nvSpPr>
        <p:spPr>
          <a:xfrm>
            <a:off x="101600" y="3136900"/>
            <a:ext cx="9779000" cy="194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20874946" name="Text">
    </p:cNvPr>
          <p:cNvSpPr>
            <a:spLocks noGrp="1"/>
          </p:cNvSpPr>
          <p:nvPr/>
        </p:nvSpPr>
        <p:spPr>
          <a:xfrm rot="0">
            <a:off x="165100" y="3200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99066907" name="Text">
    </p:cNvPr>
          <p:cNvSpPr>
            <a:spLocks noGrp="1"/>
          </p:cNvSpPr>
          <p:nvPr/>
        </p:nvSpPr>
        <p:spPr>
          <a:xfrm rot="0">
            <a:off x="152400" y="31623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023617294" name="Text">
    </p:cNvPr>
          <p:cNvSpPr>
            <a:spLocks noGrp="1"/>
          </p:cNvSpPr>
          <p:nvPr/>
        </p:nvSpPr>
        <p:spPr>
          <a:xfrm rot="0">
            <a:off x="165100" y="34163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745869016" name="Text">
    </p:cNvPr>
          <p:cNvSpPr>
            <a:spLocks noGrp="1"/>
          </p:cNvSpPr>
          <p:nvPr/>
        </p:nvSpPr>
        <p:spPr>
          <a:xfrm rot="0">
            <a:off x="901700" y="34163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4247259" name="Text">
    </p:cNvPr>
          <p:cNvSpPr>
            <a:spLocks noGrp="1"/>
          </p:cNvSpPr>
          <p:nvPr/>
        </p:nvSpPr>
        <p:spPr>
          <a:xfrm rot="0">
            <a:off x="5549900" y="34163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366015813" name="Text">
    </p:cNvPr>
          <p:cNvSpPr>
            <a:spLocks noGrp="1"/>
          </p:cNvSpPr>
          <p:nvPr/>
        </p:nvSpPr>
        <p:spPr>
          <a:xfrm rot="0">
            <a:off x="6121400" y="34163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826271144" name="Frame"/>
          <p:cNvSpPr>
            <a:spLocks noGrp="1"/>
          </p:cNvSpPr>
          <p:nvPr/>
        </p:nvSpPr>
        <p:spPr>
          <a:xfrm>
            <a:off x="165100" y="44577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9000271" name="Text">
    </p:cNvPr>
          <p:cNvSpPr>
            <a:spLocks noGrp="1"/>
          </p:cNvSpPr>
          <p:nvPr/>
        </p:nvSpPr>
        <p:spPr>
          <a:xfrm rot="0">
            <a:off x="165100" y="44323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64032506" name="Text">
    </p:cNvPr>
          <p:cNvSpPr>
            <a:spLocks noGrp="1"/>
          </p:cNvSpPr>
          <p:nvPr/>
        </p:nvSpPr>
        <p:spPr>
          <a:xfrm rot="0">
            <a:off x="965200" y="44831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Soft Skill 인증제도(Skillset) 시행에 따른 LMS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하도급법 적용대상 구매건에 대한 점검 기능 강화</a:t>
            </a:r>
          </a:p>
        </p:txBody>
      </p:sp>
      <p:sp>
        <p:nvSpPr>
          <p:cNvPr id="492074645" name="Text">
    </p:cNvPr>
          <p:cNvSpPr>
            <a:spLocks noGrp="1"/>
          </p:cNvSpPr>
          <p:nvPr/>
        </p:nvSpPr>
        <p:spPr>
          <a:xfrm rot="0">
            <a:off x="7239000" y="44831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393087026" name="Text">
    </p:cNvPr>
          <p:cNvSpPr>
            <a:spLocks noGrp="1"/>
          </p:cNvSpPr>
          <p:nvPr/>
        </p:nvSpPr>
        <p:spPr>
          <a:xfrm rot="0">
            <a:off x="5549900" y="44831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</a:p>
        </p:txBody>
      </p:sp>
      <p:sp>
        <p:nvSpPr>
          <p:cNvPr id="1968988230" name="Text">
    </p:cNvPr>
          <p:cNvSpPr>
            <a:spLocks noGrp="1"/>
          </p:cNvSpPr>
          <p:nvPr/>
        </p:nvSpPr>
        <p:spPr>
          <a:xfrm rot="0">
            <a:off x="901700" y="44323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9089943" name="Text">
    </p:cNvPr>
          <p:cNvSpPr>
            <a:spLocks noGrp="1"/>
          </p:cNvSpPr>
          <p:nvPr/>
        </p:nvSpPr>
        <p:spPr>
          <a:xfrm rot="0">
            <a:off x="6121400" y="44323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5699149" name="Text">
    </p:cNvPr>
          <p:cNvSpPr>
            <a:spLocks noGrp="1"/>
          </p:cNvSpPr>
          <p:nvPr/>
        </p:nvSpPr>
        <p:spPr>
          <a:xfrm rot="0">
            <a:off x="5549900" y="44323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8823287" name="Frame"/>
          <p:cNvSpPr>
            <a:spLocks noGrp="1"/>
          </p:cNvSpPr>
          <p:nvPr/>
        </p:nvSpPr>
        <p:spPr>
          <a:xfrm>
            <a:off x="165100" y="37592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3396362" name="Text">
    </p:cNvPr>
          <p:cNvSpPr>
            <a:spLocks noGrp="1"/>
          </p:cNvSpPr>
          <p:nvPr/>
        </p:nvSpPr>
        <p:spPr>
          <a:xfrm rot="0">
            <a:off x="165100" y="37592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331454146" name="Text">
    </p:cNvPr>
          <p:cNvSpPr>
            <a:spLocks noGrp="1"/>
          </p:cNvSpPr>
          <p:nvPr/>
        </p:nvSpPr>
        <p:spPr>
          <a:xfrm rot="0">
            <a:off x="965200" y="38354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860956148" name="Text">
    </p:cNvPr>
          <p:cNvSpPr>
            <a:spLocks noGrp="1"/>
          </p:cNvSpPr>
          <p:nvPr/>
        </p:nvSpPr>
        <p:spPr>
          <a:xfrm rot="0">
            <a:off x="7239000" y="38354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20923601" name="Text">
    </p:cNvPr>
          <p:cNvSpPr>
            <a:spLocks noGrp="1"/>
          </p:cNvSpPr>
          <p:nvPr/>
        </p:nvSpPr>
        <p:spPr>
          <a:xfrm rot="0">
            <a:off x="5549900" y="38354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</a:p>
        </p:txBody>
      </p:sp>
      <p:sp>
        <p:nvSpPr>
          <p:cNvPr id="951229103" name="Text">
    </p:cNvPr>
          <p:cNvSpPr>
            <a:spLocks noGrp="1"/>
          </p:cNvSpPr>
          <p:nvPr/>
        </p:nvSpPr>
        <p:spPr>
          <a:xfrm rot="0">
            <a:off x="901700" y="37592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0043531" name="Text">
    </p:cNvPr>
          <p:cNvSpPr>
            <a:spLocks noGrp="1"/>
          </p:cNvSpPr>
          <p:nvPr/>
        </p:nvSpPr>
        <p:spPr>
          <a:xfrm rot="0">
            <a:off x="6121400" y="37592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5534904" name="Text">
    </p:cNvPr>
          <p:cNvSpPr>
            <a:spLocks noGrp="1"/>
          </p:cNvSpPr>
          <p:nvPr/>
        </p:nvSpPr>
        <p:spPr>
          <a:xfrm rot="0">
            <a:off x="5549900" y="37592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6920147" name="Frame"/>
          <p:cNvSpPr>
            <a:spLocks noGrp="1"/>
          </p:cNvSpPr>
          <p:nvPr/>
        </p:nvSpPr>
        <p:spPr>
          <a:xfrm>
            <a:off x="127000" y="1384300"/>
            <a:ext cx="9779000" cy="1612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01502138" name="Frame"/>
          <p:cNvSpPr>
            <a:spLocks noGrp="1"/>
          </p:cNvSpPr>
          <p:nvPr/>
        </p:nvSpPr>
        <p:spPr>
          <a:xfrm>
            <a:off x="152400" y="2070100"/>
            <a:ext cx="9664700" cy="927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1863523" name="Text">
    </p:cNvPr>
          <p:cNvSpPr>
            <a:spLocks noGrp="1"/>
          </p:cNvSpPr>
          <p:nvPr/>
        </p:nvSpPr>
        <p:spPr>
          <a:xfrm rot="0">
            <a:off x="152400" y="20447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048522209" name="Text">
    </p:cNvPr>
          <p:cNvSpPr>
            <a:spLocks noGrp="1"/>
          </p:cNvSpPr>
          <p:nvPr/>
        </p:nvSpPr>
        <p:spPr>
          <a:xfrm rot="0">
            <a:off x="952500" y="2095500"/>
            <a:ext cx="45974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 https 링크 조치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A360 '항공급유 매출입력' 작업 문제상황 확인 및 원인파악매크로 수정 및 수신자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전자결재 교육훈련신청서 및 교육양식에 대한 첨부파일 다운로드 URL 경로를 기존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서버 IP에서 HTTPS URL로 변경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2023.8월 결산의 EIS, Yellow Book 반영</a:t>
            </a:r>
          </a:p>
        </p:txBody>
      </p:sp>
      <p:sp>
        <p:nvSpPr>
          <p:cNvPr id="972920761" name="Text">
    </p:cNvPr>
          <p:cNvSpPr>
            <a:spLocks noGrp="1"/>
          </p:cNvSpPr>
          <p:nvPr/>
        </p:nvSpPr>
        <p:spPr>
          <a:xfrm rot="0">
            <a:off x="7226300" y="2095500"/>
            <a:ext cx="2552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72036912" name="Text">
    </p:cNvPr>
          <p:cNvSpPr>
            <a:spLocks noGrp="1"/>
          </p:cNvSpPr>
          <p:nvPr/>
        </p:nvSpPr>
        <p:spPr>
          <a:xfrm rot="0">
            <a:off x="6108700" y="2044700"/>
            <a:ext cx="7620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687675344" name="Text">
    </p:cNvPr>
          <p:cNvSpPr>
            <a:spLocks noGrp="1"/>
          </p:cNvSpPr>
          <p:nvPr/>
        </p:nvSpPr>
        <p:spPr>
          <a:xfrm rot="0">
            <a:off x="5537200" y="2095500"/>
            <a:ext cx="5715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</a:p>
        </p:txBody>
      </p:sp>
      <p:sp>
        <p:nvSpPr>
          <p:cNvPr id="1367651420" name="Text">
    </p:cNvPr>
          <p:cNvSpPr>
            <a:spLocks noGrp="1"/>
          </p:cNvSpPr>
          <p:nvPr/>
        </p:nvSpPr>
        <p:spPr>
          <a:xfrm rot="0">
            <a:off x="889000" y="20447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268426" name="Text">
    </p:cNvPr>
          <p:cNvSpPr>
            <a:spLocks noGrp="1"/>
          </p:cNvSpPr>
          <p:nvPr/>
        </p:nvSpPr>
        <p:spPr>
          <a:xfrm rot="0">
            <a:off x="7124700" y="2044700"/>
            <a:ext cx="26543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4031275" name="Text">
    </p:cNvPr>
          <p:cNvSpPr>
            <a:spLocks noGrp="1"/>
          </p:cNvSpPr>
          <p:nvPr/>
        </p:nvSpPr>
        <p:spPr>
          <a:xfrm rot="0">
            <a:off x="5537200" y="20447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9260227" name="Rectangle"/>
          <p:cNvSpPr>
            <a:spLocks noGrp="1"/>
          </p:cNvSpPr>
          <p:nvPr/>
        </p:nvSpPr>
        <p:spPr>
          <a:xfrm>
            <a:off x="6870700" y="2044700"/>
            <a:ext cx="254000" cy="952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3857146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2052922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030615098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PP(Polypropylene) 제품별 원가내역 집계 프로그램 개발 (ZPCOR2030)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원유수입비용 명세서상 무역조건 표기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e-Biz S-OIL 마켓 조회/수정권한 부여요청- 10/12 예외전표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신규입사자 연차 관리 관련 요청 (생산직 경력사원 연차 승계)</a:t>
            </a:r>
          </a:p>
        </p:txBody>
      </p:sp>
      <p:sp>
        <p:nvSpPr>
          <p:cNvPr id="1812078786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19083651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190566309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</a:p>
        </p:txBody>
      </p:sp>
      <p:sp>
        <p:nvSpPr>
          <p:cNvPr id="2056462891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778379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8389883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0482137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