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028043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613442219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7733973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0281389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08668859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90717671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6218124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60049402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97382328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2563952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453039603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35843618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617531872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56439149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54060864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668283478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549791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9005124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7935696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081995726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234360361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410371587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3646269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6911379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7309800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8724873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3070664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646309016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1147719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219658081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8333109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49965347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63075440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069929576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92573626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7112631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67208539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887505168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5719165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439082733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CI시설/인허가 검수 및 주유원복 작업신청 결재문서 연동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812972689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13578756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662389447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2892165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3567493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4789130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24605066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606973871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[SABIC] 시스템 연동 구축-7/12 SD모듈 수정사항 수정 및 운영 선 반영</a:t>
            </a:r>
          </a:p>
        </p:txBody>
      </p:sp>
      <p:sp>
        <p:nvSpPr>
          <p:cNvPr id="1630753462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04600246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</a:p>
        </p:txBody>
      </p:sp>
      <p:sp>
        <p:nvSpPr>
          <p:cNvPr id="483807469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84345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3170836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2454683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8692524" name="Frame"/>
          <p:cNvSpPr>
            <a:spLocks noGrp="1"/>
          </p:cNvSpPr>
          <p:nvPr/>
        </p:nvSpPr>
        <p:spPr>
          <a:xfrm>
            <a:off x="152400" y="22225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5548119" name="Text">
    </p:cNvPr>
          <p:cNvSpPr>
            <a:spLocks noGrp="1"/>
          </p:cNvSpPr>
          <p:nvPr/>
        </p:nvSpPr>
        <p:spPr>
          <a:xfrm rot="0">
            <a:off x="152400" y="2197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21836572" name="Text">
    </p:cNvPr>
          <p:cNvSpPr>
            <a:spLocks noGrp="1"/>
          </p:cNvSpPr>
          <p:nvPr/>
        </p:nvSpPr>
        <p:spPr>
          <a:xfrm rot="0">
            <a:off x="952500" y="2247900"/>
            <a:ext cx="45974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IAMS 증빙자료 요청 (DB 데이터 변경 요청 및 승인)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[IMS] 출력 오류 및 장애보고 레포트 값 이상 출력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시스템 연동 구축</a:t>
            </a:r>
          </a:p>
        </p:txBody>
      </p:sp>
      <p:sp>
        <p:nvSpPr>
          <p:cNvPr id="614279589" name="Text">
    </p:cNvPr>
          <p:cNvSpPr>
            <a:spLocks noGrp="1"/>
          </p:cNvSpPr>
          <p:nvPr/>
        </p:nvSpPr>
        <p:spPr>
          <a:xfrm rot="0">
            <a:off x="7226300" y="22479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65588321" name="Text">
    </p:cNvPr>
          <p:cNvSpPr>
            <a:spLocks noGrp="1"/>
          </p:cNvSpPr>
          <p:nvPr/>
        </p:nvSpPr>
        <p:spPr>
          <a:xfrm rot="0">
            <a:off x="6108700" y="21971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6807362" name="Text">
    </p:cNvPr>
          <p:cNvSpPr>
            <a:spLocks noGrp="1"/>
          </p:cNvSpPr>
          <p:nvPr/>
        </p:nvSpPr>
        <p:spPr>
          <a:xfrm rot="0">
            <a:off x="5537200" y="22479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</a:p>
        </p:txBody>
      </p:sp>
      <p:sp>
        <p:nvSpPr>
          <p:cNvPr id="1803030236" name="Text">
    </p:cNvPr>
          <p:cNvSpPr>
            <a:spLocks noGrp="1"/>
          </p:cNvSpPr>
          <p:nvPr/>
        </p:nvSpPr>
        <p:spPr>
          <a:xfrm rot="0">
            <a:off x="889000" y="2197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2591639" name="Text">
    </p:cNvPr>
          <p:cNvSpPr>
            <a:spLocks noGrp="1"/>
          </p:cNvSpPr>
          <p:nvPr/>
        </p:nvSpPr>
        <p:spPr>
          <a:xfrm rot="0">
            <a:off x="7124700" y="21971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695441" name="Text">
    </p:cNvPr>
          <p:cNvSpPr>
            <a:spLocks noGrp="1"/>
          </p:cNvSpPr>
          <p:nvPr/>
        </p:nvSpPr>
        <p:spPr>
          <a:xfrm rot="0">
            <a:off x="5537200" y="2197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7264143" name="Rectangle"/>
          <p:cNvSpPr>
            <a:spLocks noGrp="1"/>
          </p:cNvSpPr>
          <p:nvPr/>
        </p:nvSpPr>
        <p:spPr>
          <a:xfrm>
            <a:off x="6870700" y="21971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09658776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81898804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10510644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사업장별 부가세 과세표준 및 납부세액 신고 명세서 파일 생성 프로그램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EWS 시나리오 검색 조건 수정 요청 영천저유소 플랜트 제외 로직 추가 (ZEWR8061)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주유기 신규 자재번호 생성/등록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정직자에 대한 시스템 계정 잠금</a:t>
            </a:r>
          </a:p>
        </p:txBody>
      </p:sp>
      <p:sp>
        <p:nvSpPr>
          <p:cNvPr id="509050170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81982566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63291769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</a:p>
        </p:txBody>
      </p:sp>
      <p:sp>
        <p:nvSpPr>
          <p:cNvPr id="470121018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6683181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7996371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6421845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