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</p:sldIdLst>
  <p:sldSz cx="10160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02447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1877348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5302593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9132876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564964593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8416460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6076914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4174219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1334918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8552851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5572713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5673518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9737259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7119262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00260496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</a:p>
        </p:txBody>
      </p:sp>
      <p:sp>
        <p:nvSpPr>
          <p:cNvPr id="36485788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br/>
          </a:p>
        </p:txBody>
      </p:sp>
      <p:sp>
        <p:nvSpPr>
          <p:cNvPr id="1480102154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구분회계기준 비용의 1차원가요소 data 산출 프로그램 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사업장별 부가세 과세표준 및 납부세액 신고 명세서 파일 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 프로그램 생성 (ZFIR5082_1)</a:t>
            </a:r>
          </a:p>
        </p:txBody>
      </p:sp>
      <p:sp>
        <p:nvSpPr>
          <p:cNvPr id="83619209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65258959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239802726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(추가수정) 사업장별 부가세 과세표준 및 납부세액신고명세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비용예산보고서 수정 (ZCOR1180N, ZCOR1184N)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하계 휴가</a:t>
            </a:r>
          </a:p>
        </p:txBody>
      </p:sp>
      <p:sp>
        <p:nvSpPr>
          <p:cNvPr id="143927182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158847438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143550843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</a:p>
        </p:txBody>
      </p:sp>
      <p:sp>
        <p:nvSpPr>
          <p:cNvPr id="86456161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04952624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365528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135311159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</a:p>
        </p:txBody>
      </p:sp>
      <p:sp>
        <p:nvSpPr>
          <p:cNvPr id="571651416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특근확인서 출근시간 활성화 및 특근시작시간 필수 선택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용(90%:반영시점 7월로 연기됨)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요청-70%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발령품의 기능개선: 포지션 한계결정 프로세스 변경</a:t>
            </a:r>
          </a:p>
        </p:txBody>
      </p:sp>
      <p:sp>
        <p:nvSpPr>
          <p:cNvPr id="76862798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5725311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718496612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발령품의 기능개선: 포지션 한계결정 프로세스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프로젝트인력 체재수당 평균임금 반영 관련</a:t>
            </a:r>
          </a:p>
        </p:txBody>
      </p:sp>
      <p:sp>
        <p:nvSpPr>
          <p:cNvPr id="1373760644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2125878118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</a:p>
        </p:txBody>
      </p:sp>
      <p:sp>
        <p:nvSpPr>
          <p:cNvPr id="20000325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</a:p>
        </p:txBody>
      </p:sp>
      <p:sp>
        <p:nvSpPr>
          <p:cNvPr id="371406346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24240518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6226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673314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547922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7935752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17134651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52505015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5512027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9281719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2725385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222113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9451399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8975000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1723347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9697513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9961132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</a:p>
        </p:txBody>
      </p:sp>
      <p:sp>
        <p:nvSpPr>
          <p:cNvPr id="1234959315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1965656013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특근확인서(HCM/CP) 휴게시간 및 특근시간 수정 요청</a:t>
            </a:r>
          </a:p>
        </p:txBody>
      </p:sp>
      <p:sp>
        <p:nvSpPr>
          <p:cNvPr id="124888343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96839709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66097388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신청서 결재자 변경 요청의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보육료 신청서 시스템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문의 응대 및 확인 작업(중식비 코스트센터 WBS 체크 , 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족돌봄휴가신청 안내)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중식비 예외자 신청서 수정(연차 신청을 위한 삭제 후 7월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차감)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중식비 신청서 미정산 부분 발생으로 재처리 요청</a:t>
            </a:r>
          </a:p>
        </p:txBody>
      </p:sp>
      <p:sp>
        <p:nvSpPr>
          <p:cNvPr id="151299877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</a:p>
        </p:txBody>
      </p:sp>
      <p:sp>
        <p:nvSpPr>
          <p:cNvPr id="31879419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0809</a:t>
            </a:r>
            <a:br/>
          </a:p>
        </p:txBody>
      </p:sp>
      <p:sp>
        <p:nvSpPr>
          <p:cNvPr id="2087039698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</a:p>
        </p:txBody>
      </p:sp>
      <p:sp>
        <p:nvSpPr>
          <p:cNvPr id="48002658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4986020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7838158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</a:p>
        </p:txBody>
      </p:sp>
      <p:sp>
        <p:nvSpPr>
          <p:cNvPr id="1943773867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</a:p>
        </p:txBody>
      </p:sp>
      <p:sp>
        <p:nvSpPr>
          <p:cNvPr id="188850547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내자 구입명세서(ZMMR4440)에 'Z9 임가공 PO'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화학물질관리시스템(CMS)로 I/F되는 자재 중 일부 자재에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대해 구매실적만 I/F 가능하도록 예외 기능 추가 요청</a:t>
            </a:r>
          </a:p>
        </p:txBody>
      </p:sp>
      <p:sp>
        <p:nvSpPr>
          <p:cNvPr id="12328831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852947654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083278681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내자 구입명세서(ZMMR4440)에 'Z9 임가공 PO'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화학물질관리시스템(CMS)로 I/F되는 자재 중 일부 자재에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대해 구매실적만 I/F 가능하도록 예외 기능 추가 요청</a:t>
            </a:r>
          </a:p>
        </p:txBody>
      </p:sp>
      <p:sp>
        <p:nvSpPr>
          <p:cNvPr id="118895360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</a:p>
        </p:txBody>
      </p:sp>
      <p:sp>
        <p:nvSpPr>
          <p:cNvPr id="144552686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</a:p>
        </p:txBody>
      </p:sp>
      <p:sp>
        <p:nvSpPr>
          <p:cNvPr id="1810479287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</a:p>
        </p:txBody>
      </p:sp>
      <p:sp>
        <p:nvSpPr>
          <p:cNvPr id="664683486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36621018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84754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0019454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1381841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0811487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5988867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89755052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3797556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8010594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0216313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5089368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0817109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4557693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1214141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9890498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542493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</a:p>
        </p:txBody>
      </p:sp>
      <p:sp>
        <p:nvSpPr>
          <p:cNvPr id="1364501975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08/15</a:t>
            </a:r>
            <a:br/>
          </a:p>
        </p:txBody>
      </p:sp>
      <p:sp>
        <p:nvSpPr>
          <p:cNvPr id="173914781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114657887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63508250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37291071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신규 DMS서버 MaxDB 데이타파일 추가 및 AutoL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og 파일 삭제작업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및 QA테스트 S-imoms 연결용 RFC 신규등록 및 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배치잡 신규설정 및 등록작업 (ZSB_D_YD&amp;COA_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INTERFACE)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IAMS 전산감사 추가 자료요청 취합 및 전달(삼일회계법인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)</a:t>
            </a:r>
          </a:p>
        </p:txBody>
      </p:sp>
      <p:sp>
        <p:nvSpPr>
          <p:cNvPr id="208044760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br/>
          </a:p>
        </p:txBody>
      </p:sp>
      <p:sp>
        <p:nvSpPr>
          <p:cNvPr id="6009006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br/>
          </a:p>
        </p:txBody>
      </p:sp>
      <p:sp>
        <p:nvSpPr>
          <p:cNvPr id="191307865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</a:p>
        </p:txBody>
      </p:sp>
      <p:sp>
        <p:nvSpPr>
          <p:cNvPr id="7589234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80125468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19162291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</a:p>
        </p:txBody>
      </p:sp>
      <p:sp>
        <p:nvSpPr>
          <p:cNvPr id="482478060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683900881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152885510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977426616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909362555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8789033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</a:p>
        </p:txBody>
      </p:sp>
      <p:sp>
        <p:nvSpPr>
          <p:cNvPr id="157022033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</a:p>
        </p:txBody>
      </p:sp>
      <p:sp>
        <p:nvSpPr>
          <p:cNvPr id="1966648761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1560852088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15046019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36827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1198377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7086992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65714452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7275822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1149155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480704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9366502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8369379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7398366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7445156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5963882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1145286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2556758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55439976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114930093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</a:p>
        </p:txBody>
      </p:sp>
      <p:sp>
        <p:nvSpPr>
          <p:cNvPr id="118759408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브라우저 알림 제거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 &gt; ISIMS 매출 전송 시 오차 원인 파악</a:t>
            </a:r>
          </a:p>
        </p:txBody>
      </p:sp>
      <p:sp>
        <p:nvSpPr>
          <p:cNvPr id="676649840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39488305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27482672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브라우저 알림 제거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 &gt; ISIMS 매출 전송 시 오차 원인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CI시설물 프로시저 호출 오류 해결</a:t>
            </a:r>
          </a:p>
        </p:txBody>
      </p:sp>
      <p:sp>
        <p:nvSpPr>
          <p:cNvPr id="52617701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29970155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167383185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213217349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1473889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78752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5670836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6777379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2470190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66679034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80196556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4786048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6855255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0615562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8501336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9417920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0853593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13845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5045726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82941190" name="Text">
    </p:cNvPr>
          <p:cNvSpPr>
            <a:spLocks noGrp="1"/>
          </p:cNvSpPr>
          <p:nvPr/>
        </p:nvSpPr>
        <p:spPr>
          <a:xfrm rot="0">
            <a:off x="9702800" y="1511300"/>
            <a:ext cx="3683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  <a:br/>
            <a:br/>
            <a:br/>
            <a:br/>
            <a:br/>
            <a:br/>
          </a:p>
        </p:txBody>
      </p:sp>
      <p:sp>
        <p:nvSpPr>
          <p:cNvPr id="2011932720" name="Text">
    </p:cNvPr>
          <p:cNvSpPr>
            <a:spLocks noGrp="1"/>
          </p:cNvSpPr>
          <p:nvPr/>
        </p:nvSpPr>
        <p:spPr>
          <a:xfrm rot="0">
            <a:off x="9334500" y="1511300"/>
            <a:ext cx="3683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  <a:br/>
            <a:br/>
            <a:br/>
            <a:br/>
            <a:br/>
            <a:br/>
          </a:p>
        </p:txBody>
      </p:sp>
      <p:sp>
        <p:nvSpPr>
          <p:cNvPr id="243477141" name="Text">
    </p:cNvPr>
          <p:cNvSpPr>
            <a:spLocks noGrp="1"/>
          </p:cNvSpPr>
          <p:nvPr/>
        </p:nvSpPr>
        <p:spPr>
          <a:xfrm rot="0">
            <a:off x="5930900" y="1511300"/>
            <a:ext cx="3403600" cy="4254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구축-7/12 SD모듈 수정사항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 및 운영 선 반영-7/13 모니터링 프로그램 코딩-7/14 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니터링 프로그램 기능 추가-7/24 모니터링 프로그램 데이터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다운로드 기능 추가-7/25 EXCEL 업로드 후 CBO 테이블 저장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기능 추가-7/26 수신시 메일링 로직 수정 및 데이터 매핑 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가-7/27 SABIC OPEN DATA UPLOAD 기능 추가-7/28 SAB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IC 모니터링 프로그램 테스트-8/2   SABIC 모니터링 프로그램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운영반영-8/3   SABIC 컨테이너 정보 일괄 입력 기능 추가-8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/3   SABIC 1LEG GI정보 일자별 일괄전송 기능 추가-8/4   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ABIC 최종 점검</a:t>
            </a:r>
          </a:p>
        </p:txBody>
      </p:sp>
      <p:sp>
        <p:nvSpPr>
          <p:cNvPr id="2034575958" name="Text">
    </p:cNvPr>
          <p:cNvSpPr>
            <a:spLocks noGrp="1"/>
          </p:cNvSpPr>
          <p:nvPr/>
        </p:nvSpPr>
        <p:spPr>
          <a:xfrm rot="0">
            <a:off x="5308600" y="1511300"/>
            <a:ext cx="5715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013924705" name="Text">
    </p:cNvPr>
          <p:cNvSpPr>
            <a:spLocks noGrp="1"/>
          </p:cNvSpPr>
          <p:nvPr/>
        </p:nvSpPr>
        <p:spPr>
          <a:xfrm rot="0">
            <a:off x="88900" y="1511300"/>
            <a:ext cx="5715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376428276" name="Text">
    </p:cNvPr>
          <p:cNvSpPr>
            <a:spLocks noGrp="1"/>
          </p:cNvSpPr>
          <p:nvPr/>
        </p:nvSpPr>
        <p:spPr>
          <a:xfrm rot="0">
            <a:off x="711200" y="1511300"/>
            <a:ext cx="3403600" cy="4254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구축-7/12 SD모듈 수정사항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 및 운영 선 반영-7/13 모니터링 프로그램 코딩-7/14 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니터링 프로그램 기능 추가-7/24 모니터링 프로그램 데이터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다운로드 기능 추가-7/25 EXCEL 업로드 후 CBO 테이블 저장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기능 추가-7/26 수신시 메일링 로직 수정 및 데이터 매핑 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가-7/27 SABIC OPEN DATA UPLOAD 기능 추가-7/28 SAB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IC 모니터링 프로그램 테스트-8/2   SABIC 모니터링 프로그램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운영반영-8/3   SABIC 컨테이너 정보 일괄 입력 기능 추가-8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/3   SABIC 1LEG GI정보 일자별 일괄전송 기능 추가-8/4   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ABIC 최종 점검-8/7   운영반영-8/8   마이그레이션 데이터 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렌징 프로그램 개발-8/9   PO 수신메일 내용 수정-8/9   오더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취소정보 전송여부 체크 로직 추가-8/10 1LEG GI I/F 테스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트 및 업무협의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구축-8/11 2LEG GI I/F 테스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트 및 업무협의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ITSM-82617구매자금 거래처 등록 및 연장 관련 시스템 (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ERP)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ITSM-98884ZSDR9600의 조건유형 선택에 ZM10(기타결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재시 할인할증) 옵션 추가</a:t>
            </a:r>
          </a:p>
        </p:txBody>
      </p:sp>
      <p:sp>
        <p:nvSpPr>
          <p:cNvPr id="19890478" name="Text">
    </p:cNvPr>
          <p:cNvSpPr>
            <a:spLocks noGrp="1"/>
          </p:cNvSpPr>
          <p:nvPr/>
        </p:nvSpPr>
        <p:spPr>
          <a:xfrm rot="0">
            <a:off x="4483100" y="1511300"/>
            <a:ext cx="3683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  <a:br/>
            <a:br/>
            <a:br/>
            <a:br/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</a:p>
        </p:txBody>
      </p:sp>
      <p:sp>
        <p:nvSpPr>
          <p:cNvPr id="1374166215" name="Text">
    </p:cNvPr>
          <p:cNvSpPr>
            <a:spLocks noGrp="1"/>
          </p:cNvSpPr>
          <p:nvPr/>
        </p:nvSpPr>
        <p:spPr>
          <a:xfrm rot="0">
            <a:off x="4851400" y="1511300"/>
            <a:ext cx="3683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  <a:br/>
            <a:br/>
            <a:br/>
            <a:br/>
            <a:br/>
            <a:br/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</a:p>
        </p:txBody>
      </p:sp>
      <p:sp>
        <p:nvSpPr>
          <p:cNvPr id="391784912" name="Text">
    </p:cNvPr>
          <p:cNvSpPr>
            <a:spLocks noGrp="1"/>
          </p:cNvSpPr>
          <p:nvPr/>
        </p:nvSpPr>
        <p:spPr>
          <a:xfrm rot="0">
            <a:off x="4114800" y="1511300"/>
            <a:ext cx="3683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  <a:br/>
            <a:br/>
            <a:br/>
            <a:br/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br/>
          </a:p>
        </p:txBody>
      </p:sp>
      <p:sp>
        <p:nvSpPr>
          <p:cNvPr id="2146080185" name="Text">
    </p:cNvPr>
          <p:cNvSpPr>
            <a:spLocks noGrp="1"/>
          </p:cNvSpPr>
          <p:nvPr/>
        </p:nvSpPr>
        <p:spPr>
          <a:xfrm rot="0">
            <a:off x="660400" y="1511300"/>
            <a:ext cx="34544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6789659" name="Text">
    </p:cNvPr>
          <p:cNvSpPr>
            <a:spLocks noGrp="1"/>
          </p:cNvSpPr>
          <p:nvPr/>
        </p:nvSpPr>
        <p:spPr>
          <a:xfrm rot="0">
            <a:off x="5880100" y="1511300"/>
            <a:ext cx="34544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