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8182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858186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9061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634452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14637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939191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459273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67393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562601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37631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21119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49111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613795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07306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221900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982220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30876545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E-accounting 최종 결재자 검증 로직 추가 (ZEAM801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0)</a:t>
            </a:r>
          </a:p>
        </p:txBody>
      </p:sp>
      <p:sp>
        <p:nvSpPr>
          <p:cNvPr id="3332858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2198715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23838481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Eaccounting 최종 결재자 검증 로직 추가 (ZEAM8010)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소형저장탱크 LPG 담당자관리 유지보수뷰 Batch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 (ZFIR9582)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소형저장탱크 LPG 담당자관리 유지보수뷰 Batch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 테스트 (ZFIR9582)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레이아웃 및 로직 수정(ZFIR5082_1)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신고파일 생성 로직 수정(ZFIR5082_1)</a:t>
            </a:r>
          </a:p>
        </p:txBody>
      </p:sp>
      <p:sp>
        <p:nvSpPr>
          <p:cNvPr id="161945125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5354045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05624499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19699997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088158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27962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73025171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</a:p>
        </p:txBody>
      </p:sp>
      <p:sp>
        <p:nvSpPr>
          <p:cNvPr id="12767807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</a:p>
        </p:txBody>
      </p:sp>
      <p:sp>
        <p:nvSpPr>
          <p:cNvPr id="178061237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22525699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716759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19일 서버작업으로 결재문서 미생성된 건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8월 급여작업 지원 (퇴직자 정기급여 수행처리 및 중식비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작업지원)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근무협조 관리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인사기록카드(평가)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사직원 내용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관리 메뉴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누진 예외 적용 요청</a:t>
            </a:r>
          </a:p>
        </p:txBody>
      </p:sp>
      <p:sp>
        <p:nvSpPr>
          <p:cNvPr id="106665272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51409047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74339389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38253252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0217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035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50916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550739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644541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96703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898804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76360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321842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73319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70014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08758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419831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8651164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993404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23237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8115707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7428445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</a:p>
        </p:txBody>
      </p:sp>
      <p:sp>
        <p:nvSpPr>
          <p:cNvPr id="12330960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946718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468848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시운전팀 방문교통비 코스트센터 고정요청의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생활안정자금 신청자 조회 추가 신청 상환만료 건 신규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국내/외 출장명령서 CC/WBS 수정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확인작업(출장비 동행자 관련 신청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안내)</a:t>
            </a:r>
          </a:p>
        </p:txBody>
      </p:sp>
      <p:sp>
        <p:nvSpPr>
          <p:cNvPr id="35924309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54198291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0822</a:t>
            </a:r>
            <a:br/>
            <a:br/>
          </a:p>
        </p:txBody>
      </p:sp>
      <p:sp>
        <p:nvSpPr>
          <p:cNvPr id="13151154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2929535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26879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26302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4898513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</a:p>
        </p:txBody>
      </p:sp>
      <p:sp>
        <p:nvSpPr>
          <p:cNvPr id="201791492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43334980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9233539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7992877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내자 구입명세서(ZMMR4440)에 'Z9 임가공 PO'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화학물질관리시스템(CMS)로 I/F되는 자재 중 일부 자재에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대해 구매실적만 I/F 가능하도록 예외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3898981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99897387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01135236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</a:p>
        </p:txBody>
      </p:sp>
      <p:sp>
        <p:nvSpPr>
          <p:cNvPr id="828718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991241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2244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73437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43472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091441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52056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2909074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26671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173087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026290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24185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89228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118380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040756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04032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494438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30162810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5148614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3904822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037230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4788827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8월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용인 ‘23년도 상반기 FW Rule Revalidation 수행 결과 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증에 따른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File System 가용공간 부족에 따른 로그삭제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업(2022년11월~12월 로그삭제)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S-imoms Project 개발자 Key 신규생성 및 전달</a:t>
            </a:r>
          </a:p>
        </p:txBody>
      </p:sp>
      <p:sp>
        <p:nvSpPr>
          <p:cNvPr id="73445480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19024083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20796982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</a:p>
        </p:txBody>
      </p:sp>
      <p:sp>
        <p:nvSpPr>
          <p:cNvPr id="84392713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54061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008542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109334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9163746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4500479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0677560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7858351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40945818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13540737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25590592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7671114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99878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503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3460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861216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930963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72272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23166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44604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472466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64603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2029303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85671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1893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79752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035043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398648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10110993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15765518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</a:p>
        </p:txBody>
      </p:sp>
      <p:sp>
        <p:nvSpPr>
          <p:cNvPr id="145326179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916380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779910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오류 원인 파악</a:t>
            </a:r>
          </a:p>
        </p:txBody>
      </p:sp>
      <p:sp>
        <p:nvSpPr>
          <p:cNvPr id="72330283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956679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</a:p>
        </p:txBody>
      </p:sp>
      <p:sp>
        <p:nvSpPr>
          <p:cNvPr id="16206209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8810796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58179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59615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8465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48182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36412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68954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461699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54337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32537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54930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943594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3349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10838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702502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61399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7539920" name="Text">
    </p:cNvPr>
          <p:cNvSpPr>
            <a:spLocks noGrp="1"/>
          </p:cNvSpPr>
          <p:nvPr/>
        </p:nvSpPr>
        <p:spPr>
          <a:xfrm rot="0">
            <a:off x="97028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935962950" name="Text">
    </p:cNvPr>
          <p:cNvSpPr>
            <a:spLocks noGrp="1"/>
          </p:cNvSpPr>
          <p:nvPr/>
        </p:nvSpPr>
        <p:spPr>
          <a:xfrm rot="0">
            <a:off x="93345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53903404" name="Text">
    </p:cNvPr>
          <p:cNvSpPr>
            <a:spLocks noGrp="1"/>
          </p:cNvSpPr>
          <p:nvPr/>
        </p:nvSpPr>
        <p:spPr>
          <a:xfrm rot="0">
            <a:off x="5930900" y="1511300"/>
            <a:ext cx="3403600" cy="5168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</a:t>
            </a:r>
          </a:p>
        </p:txBody>
      </p:sp>
      <p:sp>
        <p:nvSpPr>
          <p:cNvPr id="1980284835" name="Text">
    </p:cNvPr>
          <p:cNvSpPr>
            <a:spLocks noGrp="1"/>
          </p:cNvSpPr>
          <p:nvPr/>
        </p:nvSpPr>
        <p:spPr>
          <a:xfrm rot="0">
            <a:off x="5308600" y="1511300"/>
            <a:ext cx="5715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21377557" name="Text">
    </p:cNvPr>
          <p:cNvSpPr>
            <a:spLocks noGrp="1"/>
          </p:cNvSpPr>
          <p:nvPr/>
        </p:nvSpPr>
        <p:spPr>
          <a:xfrm rot="0">
            <a:off x="88900" y="1511300"/>
            <a:ext cx="5715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84373592" name="Text">
    </p:cNvPr>
          <p:cNvSpPr>
            <a:spLocks noGrp="1"/>
          </p:cNvSpPr>
          <p:nvPr/>
        </p:nvSpPr>
        <p:spPr>
          <a:xfrm rot="0">
            <a:off x="711200" y="1511300"/>
            <a:ext cx="3403600" cy="5168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테스트-8/2   SABIC 모니터링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운영반영-8/3   SABIC 컨테이너 정보 일괄 입력 기능 추가-8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/3   SABIC 1LEG GI정보 일자별 일괄전송 기능 추가-8/4  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ABIC 최종 점검-8/7   운영반영-8/8   마이그레이션 데이터 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렌징 프로그램 개발-8/9   PO 수신메일 내용 수정-8/9   오더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취소정보 전송여부 체크 로직 추가-8/10 1LEG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구축-8/11 2LEG GI I/F 테스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트 및 업무협의-8/21 오픈데이터 클렌징 수정- 8/21 인터페이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조건 변경으로 로직 수정- 8/23 GI I/F시 중복전송으로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ITSM-99055국세청 세무조사 요청 자료 제출을 위한 Dat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 요청-기유 전 거래처 판매가격 상세 자료('19~'21)- 8/21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추출- 8/22 필드추가, 데이터추출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ITSM-99463모바일상품권 캐시백 설계 변경요청- 8/25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경후 UAT</a:t>
            </a:r>
          </a:p>
        </p:txBody>
      </p:sp>
      <p:sp>
        <p:nvSpPr>
          <p:cNvPr id="2091263400" name="Text">
    </p:cNvPr>
          <p:cNvSpPr>
            <a:spLocks noGrp="1"/>
          </p:cNvSpPr>
          <p:nvPr/>
        </p:nvSpPr>
        <p:spPr>
          <a:xfrm rot="0">
            <a:off x="44831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</a:p>
        </p:txBody>
      </p:sp>
      <p:sp>
        <p:nvSpPr>
          <p:cNvPr id="1340106808" name="Text">
    </p:cNvPr>
          <p:cNvSpPr>
            <a:spLocks noGrp="1"/>
          </p:cNvSpPr>
          <p:nvPr/>
        </p:nvSpPr>
        <p:spPr>
          <a:xfrm rot="0">
            <a:off x="48514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599555453" name="Text">
    </p:cNvPr>
          <p:cNvSpPr>
            <a:spLocks noGrp="1"/>
          </p:cNvSpPr>
          <p:nvPr/>
        </p:nvSpPr>
        <p:spPr>
          <a:xfrm rot="0">
            <a:off x="4114800" y="1511300"/>
            <a:ext cx="3683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br/>
          </a:p>
        </p:txBody>
      </p:sp>
      <p:sp>
        <p:nvSpPr>
          <p:cNvPr id="2098317697" name="Text">
    </p:cNvPr>
          <p:cNvSpPr>
            <a:spLocks noGrp="1"/>
          </p:cNvSpPr>
          <p:nvPr/>
        </p:nvSpPr>
        <p:spPr>
          <a:xfrm rot="0">
            <a:off x="660400" y="1511300"/>
            <a:ext cx="34544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1018478" name="Text">
    </p:cNvPr>
          <p:cNvSpPr>
            <a:spLocks noGrp="1"/>
          </p:cNvSpPr>
          <p:nvPr/>
        </p:nvSpPr>
        <p:spPr>
          <a:xfrm rot="0">
            <a:off x="5880100" y="1511300"/>
            <a:ext cx="3454400" cy="5168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