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4018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89794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23240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5118566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943030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79380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15403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99422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6424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53110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01553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85067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908002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346843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07076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9535287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71360765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65803495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9850653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239836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8836884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25579326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8300341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7398543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597722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648336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10934219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62281191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38803486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313032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2309455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</a:p>
        </p:txBody>
      </p:sp>
      <p:sp>
        <p:nvSpPr>
          <p:cNvPr id="22392214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</a:p>
        </p:txBody>
      </p:sp>
      <p:sp>
        <p:nvSpPr>
          <p:cNvPr id="50128640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</a:t>
            </a:r>
            <a:br/>
          </a:p>
        </p:txBody>
      </p:sp>
      <p:sp>
        <p:nvSpPr>
          <p:cNvPr id="76685394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2134099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69447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848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628414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64276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71819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386815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35853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428509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557517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69512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811228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680330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735821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814034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145350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025391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32783328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2452791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</a:p>
        </p:txBody>
      </p:sp>
      <p:sp>
        <p:nvSpPr>
          <p:cNvPr id="4374945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3986516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8791136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ITSM-97115 변경결과 작성ITSM-91167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감사 자료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FW Rule Revalidation 결과 예외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시스템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재검정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재검정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요율 및 거리 업데이트</a:t>
            </a:r>
          </a:p>
        </p:txBody>
      </p:sp>
      <p:sp>
        <p:nvSpPr>
          <p:cNvPr id="21027154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20525904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58032662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9032781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2361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6577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9247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32112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189430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05896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4550173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55544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01023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7672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72814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66965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904410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87038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447053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0210374" name="Text">
    </p:cNvPr>
          <p:cNvSpPr>
            <a:spLocks noGrp="1"/>
          </p:cNvSpPr>
          <p:nvPr/>
        </p:nvSpPr>
        <p:spPr>
          <a:xfrm rot="0">
            <a:off x="97028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</a:p>
        </p:txBody>
      </p:sp>
      <p:sp>
        <p:nvSpPr>
          <p:cNvPr id="1542956648" name="Text">
    </p:cNvPr>
          <p:cNvSpPr>
            <a:spLocks noGrp="1"/>
          </p:cNvSpPr>
          <p:nvPr/>
        </p:nvSpPr>
        <p:spPr>
          <a:xfrm rot="0">
            <a:off x="93345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242388856" name="Text">
    </p:cNvPr>
          <p:cNvSpPr>
            <a:spLocks noGrp="1"/>
          </p:cNvSpPr>
          <p:nvPr/>
        </p:nvSpPr>
        <p:spPr>
          <a:xfrm rot="0">
            <a:off x="5930900" y="1511300"/>
            <a:ext cx="34036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944622249" name="Text">
    </p:cNvPr>
          <p:cNvSpPr>
            <a:spLocks noGrp="1"/>
          </p:cNvSpPr>
          <p:nvPr/>
        </p:nvSpPr>
        <p:spPr>
          <a:xfrm rot="0">
            <a:off x="5308600" y="1511300"/>
            <a:ext cx="57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85811821" name="Text">
    </p:cNvPr>
          <p:cNvSpPr>
            <a:spLocks noGrp="1"/>
          </p:cNvSpPr>
          <p:nvPr/>
        </p:nvSpPr>
        <p:spPr>
          <a:xfrm rot="0">
            <a:off x="88900" y="1511300"/>
            <a:ext cx="57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82011631" name="Text">
    </p:cNvPr>
          <p:cNvSpPr>
            <a:spLocks noGrp="1"/>
          </p:cNvSpPr>
          <p:nvPr/>
        </p:nvSpPr>
        <p:spPr>
          <a:xfrm rot="0">
            <a:off x="711200" y="1511300"/>
            <a:ext cx="34036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'나프타 수입부과금' 작업 에러 원인확인 -&gt; 규격 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식이 기존과 달라져 RPA 판단 불가. 차후 작업 요청 시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'예산 계획 대비 실적 차이 사유집계' 작업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111,112,113,116,117,209 pc 확인 - 117pc 화면불투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명&amp;무한로딩 -&gt; ctr+alt+del 다시시작 - 209pc 재부팅, AA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정상수행 위한 데이터정리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및 에러확인 -&gt; Excel Macro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외와지급계좌'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FX' 작업 정상수행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 (작업완료 메일 미발송)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SAP 판단 T-Code 확인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전달</a:t>
            </a:r>
          </a:p>
        </p:txBody>
      </p:sp>
      <p:sp>
        <p:nvSpPr>
          <p:cNvPr id="215374848" name="Text">
    </p:cNvPr>
          <p:cNvSpPr>
            <a:spLocks noGrp="1"/>
          </p:cNvSpPr>
          <p:nvPr/>
        </p:nvSpPr>
        <p:spPr>
          <a:xfrm rot="0">
            <a:off x="44831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511577521" name="Text">
    </p:cNvPr>
          <p:cNvSpPr>
            <a:spLocks noGrp="1"/>
          </p:cNvSpPr>
          <p:nvPr/>
        </p:nvSpPr>
        <p:spPr>
          <a:xfrm rot="0">
            <a:off x="48514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320160963" name="Text">
    </p:cNvPr>
          <p:cNvSpPr>
            <a:spLocks noGrp="1"/>
          </p:cNvSpPr>
          <p:nvPr/>
        </p:nvSpPr>
        <p:spPr>
          <a:xfrm rot="0">
            <a:off x="41148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757703742" name="Text">
    </p:cNvPr>
          <p:cNvSpPr>
            <a:spLocks noGrp="1"/>
          </p:cNvSpPr>
          <p:nvPr/>
        </p:nvSpPr>
        <p:spPr>
          <a:xfrm rot="0">
            <a:off x="660400" y="1511300"/>
            <a:ext cx="34544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20981959" name="Text">
    </p:cNvPr>
          <p:cNvSpPr>
            <a:spLocks noGrp="1"/>
          </p:cNvSpPr>
          <p:nvPr/>
        </p:nvSpPr>
        <p:spPr>
          <a:xfrm rot="0">
            <a:off x="5880100" y="1511300"/>
            <a:ext cx="34544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4423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71690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8379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990128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8004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28230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676403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68159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45922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65454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687481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805953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67291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419644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709288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53831978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2439525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협력업체 작업허가서 전자결재 화면 수정요청</a:t>
            </a:r>
          </a:p>
        </p:txBody>
      </p:sp>
      <p:sp>
        <p:nvSpPr>
          <p:cNvPr id="185252912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7825805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439095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협력업체 작업허가서 전자결재 화면 수정요청</a:t>
            </a:r>
          </a:p>
        </p:txBody>
      </p:sp>
      <p:sp>
        <p:nvSpPr>
          <p:cNvPr id="157407048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7743561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56249763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63311855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029067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481322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5859116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677425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</a:p>
        </p:txBody>
      </p:sp>
      <p:sp>
        <p:nvSpPr>
          <p:cNvPr id="14940706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8273254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358079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CP공지사항 삭제요청(S-MSDS-1328,S-MSDS-1329)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메일 기능개선 수정사항 실 적용전 운영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 수신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LMS시스템 SKILL SET 기능개선 관련하여 현업 담당자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와 회의</a:t>
            </a:r>
          </a:p>
        </p:txBody>
      </p:sp>
      <p:sp>
        <p:nvSpPr>
          <p:cNvPr id="122452823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209604256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83987638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</a:p>
        </p:txBody>
      </p:sp>
      <p:sp>
        <p:nvSpPr>
          <p:cNvPr id="2236511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4703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262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04552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48112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387498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0493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0129065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7127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16143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167137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563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854779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630821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893991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5135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553341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</a:p>
        </p:txBody>
      </p:sp>
      <p:sp>
        <p:nvSpPr>
          <p:cNvPr id="13604497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</a:p>
        </p:txBody>
      </p:sp>
      <p:sp>
        <p:nvSpPr>
          <p:cNvPr id="181846128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인수인계</a:t>
            </a:r>
          </a:p>
        </p:txBody>
      </p:sp>
      <p:sp>
        <p:nvSpPr>
          <p:cNvPr id="193410653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2112198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9271374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SOIL  IT 외부 감사 자료 요청 및 질의 응답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기회수 상품권 변경 요청</a:t>
            </a:r>
          </a:p>
        </p:txBody>
      </p:sp>
      <p:sp>
        <p:nvSpPr>
          <p:cNvPr id="15011329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7951358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3629082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93711739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680038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14045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08/21</a:t>
            </a:r>
            <a:br/>
            <a:br/>
          </a:p>
        </p:txBody>
      </p:sp>
      <p:sp>
        <p:nvSpPr>
          <p:cNvPr id="1648243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183681732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총수송실적 내 '납품처 및 지역' 공란 업데이트 확인 (배치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</a:p>
        </p:txBody>
      </p:sp>
      <p:sp>
        <p:nvSpPr>
          <p:cNvPr id="18518475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5786404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4776402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사용자 접속 불가 원인 파악 (계정 잠김 및 에러 내용)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계정 활성화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내 '납품처 및 지역' 공란 발생 원인 파악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데이터 업데이트 (ERP 내 누락 CUST_CD 요청을 통해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완료)</a:t>
            </a:r>
          </a:p>
        </p:txBody>
      </p:sp>
      <p:sp>
        <p:nvSpPr>
          <p:cNvPr id="26665746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br/>
          </a:p>
        </p:txBody>
      </p:sp>
      <p:sp>
        <p:nvSpPr>
          <p:cNvPr id="17190501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br/>
          </a:p>
        </p:txBody>
      </p:sp>
      <p:sp>
        <p:nvSpPr>
          <p:cNvPr id="6244130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br/>
            <a:br/>
          </a:p>
        </p:txBody>
      </p:sp>
      <p:sp>
        <p:nvSpPr>
          <p:cNvPr id="56256749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75277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2005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319029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473013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819795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67158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422319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68514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09939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868305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952792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78179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03338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539343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6513287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10295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61644823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8650694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16277555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9997511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942284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2023.7월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국제유가전송 연동실패에 따른 EAI연계로직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EAI시스템 정기점검 2023년도 2/4분기 </a:t>
            </a:r>
          </a:p>
        </p:txBody>
      </p:sp>
      <p:sp>
        <p:nvSpPr>
          <p:cNvPr id="207528212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91263288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40332119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4945115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378194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