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김도신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노승표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김구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남대현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황보람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◐ 박선미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◑ 배영식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altLang="ko-KR" b="0" baseline="0" i="0" kumimoji="1" lang="en-US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5774280" eaLnBrk="1" hangingPunct="1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김원기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박선미</a:t>
                      </a: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/>
                      </a:r>
                    </a:p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altLang="en-US" b="0" i="0" kumimoji="1" lang="ko-KR" sz="90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algn="l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i="0" kumimoji="1" lang="ko-KR" sz="120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altLang="en-US" b="1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2023-04-03T00:27:46Z</dcterms:modified>
  <cp:revision>3</cp:revision>
  <dc:title>Slide 1</dc:title>
  <cp:version>1000.0000.01</cp:version>
</cp:coreProperties>
</file>