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9632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46783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877543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320414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13594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071572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0147946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86814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75059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09231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8789941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66777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7057292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154128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950376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77597420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</a:p>
        </p:txBody>
      </p:sp>
      <p:sp>
        <p:nvSpPr>
          <p:cNvPr id="49290420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</a:p>
        </p:txBody>
      </p:sp>
      <p:sp>
        <p:nvSpPr>
          <p:cNvPr id="156191148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75641025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4828121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ITSM-92968선적서류 싸인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출하처별 재고 과/부족현황 입고예상시점 날짜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월별/출하처 기준 실출하값 데이터 오류</a:t>
            </a:r>
          </a:p>
        </p:txBody>
      </p:sp>
      <p:sp>
        <p:nvSpPr>
          <p:cNvPr id="130744100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47500322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4/6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4/4</a:t>
            </a:r>
            <a:br/>
          </a:p>
        </p:txBody>
      </p:sp>
      <p:sp>
        <p:nvSpPr>
          <p:cNvPr id="9769607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84303816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84320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9618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613175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4794259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9953274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377497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2376735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816984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364967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128328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38138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45933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004895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1915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551464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664019" name="Text">
    </p:cNvPr>
          <p:cNvSpPr>
            <a:spLocks noGrp="1"/>
          </p:cNvSpPr>
          <p:nvPr/>
        </p:nvSpPr>
        <p:spPr>
          <a:xfrm rot="0">
            <a:off x="9702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1706317660" name="Text">
    </p:cNvPr>
          <p:cNvSpPr>
            <a:spLocks noGrp="1"/>
          </p:cNvSpPr>
          <p:nvPr/>
        </p:nvSpPr>
        <p:spPr>
          <a:xfrm rot="0">
            <a:off x="93345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163879" name="Text">
    </p:cNvPr>
          <p:cNvSpPr>
            <a:spLocks noGrp="1"/>
          </p:cNvSpPr>
          <p:nvPr/>
        </p:nvSpPr>
        <p:spPr>
          <a:xfrm rot="0">
            <a:off x="5930900" y="1511300"/>
            <a:ext cx="3403600" cy="3644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(CP 전자결재) 결재선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- 협조 라인 추가 양식 수정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엔진 처리 지연 관련 대처 방안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</a:p>
        </p:txBody>
      </p:sp>
      <p:sp>
        <p:nvSpPr>
          <p:cNvPr id="153851544" name="Text">
    </p:cNvPr>
          <p:cNvSpPr>
            <a:spLocks noGrp="1"/>
          </p:cNvSpPr>
          <p:nvPr/>
        </p:nvSpPr>
        <p:spPr>
          <a:xfrm rot="0">
            <a:off x="53086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13627802" name="Text">
    </p:cNvPr>
          <p:cNvSpPr>
            <a:spLocks noGrp="1"/>
          </p:cNvSpPr>
          <p:nvPr/>
        </p:nvSpPr>
        <p:spPr>
          <a:xfrm rot="0">
            <a:off x="889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99721641" name="Text">
    </p:cNvPr>
          <p:cNvSpPr>
            <a:spLocks noGrp="1"/>
          </p:cNvSpPr>
          <p:nvPr/>
        </p:nvSpPr>
        <p:spPr>
          <a:xfrm rot="0">
            <a:off x="711200" y="1511300"/>
            <a:ext cx="3403600" cy="3644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계약서 보관/관리 신청서 (CP 전자결재) 결재선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 - 협조 라인 추가 양식 수정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 주요 일자 변경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vendor survey 신청서 부서 공유 디폴트 설정  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식 수정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공장 차량사용 신청서 차량 List 추가(투싼 1대) 양식 수정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비용 예산 조정/초과 신청서 양식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삭제 처리 요청 (PO No : 4501163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454)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위험성평가 첨부 파일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결재문서 수정 요청 --- 문서번호 A56-23-01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금액 및 관련 결재 문서 재삭제 요청 (PO 4501114347)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 기안 문서 삭제 요청(작성중인 문서에 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약서/보관 관리 신청서 또한 삭제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결재 일자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품의서상 단순 숫자 합계 오류에 따른 수정 요청</a:t>
            </a:r>
          </a:p>
        </p:txBody>
      </p:sp>
      <p:sp>
        <p:nvSpPr>
          <p:cNvPr id="427451153" name="Text">
    </p:cNvPr>
          <p:cNvSpPr>
            <a:spLocks noGrp="1"/>
          </p:cNvSpPr>
          <p:nvPr/>
        </p:nvSpPr>
        <p:spPr>
          <a:xfrm rot="0">
            <a:off x="44831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278261744" name="Text">
    </p:cNvPr>
          <p:cNvSpPr>
            <a:spLocks noGrp="1"/>
          </p:cNvSpPr>
          <p:nvPr/>
        </p:nvSpPr>
        <p:spPr>
          <a:xfrm rot="0">
            <a:off x="48514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682564078" name="Text">
    </p:cNvPr>
          <p:cNvSpPr>
            <a:spLocks noGrp="1"/>
          </p:cNvSpPr>
          <p:nvPr/>
        </p:nvSpPr>
        <p:spPr>
          <a:xfrm rot="0">
            <a:off x="4114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186602477" name="Text">
    </p:cNvPr>
          <p:cNvSpPr>
            <a:spLocks noGrp="1"/>
          </p:cNvSpPr>
          <p:nvPr/>
        </p:nvSpPr>
        <p:spPr>
          <a:xfrm rot="0">
            <a:off x="6604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934976" name="Text">
    </p:cNvPr>
          <p:cNvSpPr>
            <a:spLocks noGrp="1"/>
          </p:cNvSpPr>
          <p:nvPr/>
        </p:nvSpPr>
        <p:spPr>
          <a:xfrm rot="0">
            <a:off x="58801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9925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97494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501774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2675822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3697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312608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8296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89673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58271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533038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367265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207468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617553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7779784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32361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1348584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7281007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822676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789177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36169847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월간 일별 재고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계유코드 전 메뉴 export to excel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마감 원유기록2</a:t>
            </a:r>
          </a:p>
        </p:txBody>
      </p:sp>
      <p:sp>
        <p:nvSpPr>
          <p:cNvPr id="86450822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2126261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8893073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70900641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60205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07970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3459320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70887394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요청</a:t>
            </a:r>
          </a:p>
        </p:txBody>
      </p:sp>
      <p:sp>
        <p:nvSpPr>
          <p:cNvPr id="102716638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84502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1229807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보서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요청</a:t>
            </a:r>
          </a:p>
        </p:txBody>
      </p:sp>
      <p:sp>
        <p:nvSpPr>
          <p:cNvPr id="120952732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0714218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26161680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3649250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675058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49978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19622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765065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9660855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24955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779916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239576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894028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70419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29862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832127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810559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98733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44943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738853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5508812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08100674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5302605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2306776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1736632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</a:p>
        </p:txBody>
      </p:sp>
      <p:sp>
        <p:nvSpPr>
          <p:cNvPr id="98933302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131443344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1362973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55754767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72785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367768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</a:p>
        </p:txBody>
      </p:sp>
      <p:sp>
        <p:nvSpPr>
          <p:cNvPr id="62288031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</a:p>
        </p:txBody>
      </p:sp>
      <p:sp>
        <p:nvSpPr>
          <p:cNvPr id="149121159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당일수송비, 예상일수송비, 요율, 거리  출력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 추가 개선</a:t>
            </a:r>
            <a:br/>
          </a:p>
        </p:txBody>
      </p:sp>
      <p:sp>
        <p:nvSpPr>
          <p:cNvPr id="10768753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6229189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191127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당일수송비, 예상일수송비, 요율, 거리  출력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 추가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ITSM-90370 재배포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입사ㆍ퇴사 그룹 권한 추가ㆍ제외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분기 별 승인자 증빙자료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→ AMS 연계 정보 확인 및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요율 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ITSM-93275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ITSM-93392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최혁원 책임 RM 그룹 추가</a:t>
            </a:r>
          </a:p>
        </p:txBody>
      </p:sp>
      <p:sp>
        <p:nvSpPr>
          <p:cNvPr id="123825455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200253190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</a:p>
        </p:txBody>
      </p:sp>
      <p:sp>
        <p:nvSpPr>
          <p:cNvPr id="51807265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8357773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290303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00941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41262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425289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1814292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318344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8108814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43634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18711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6769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091033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764688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974138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1934885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1785100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36356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0571397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53198019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스케줄 등록 논의 및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작업 관리 및 테스트</a:t>
            </a:r>
            <a:br/>
          </a:p>
        </p:txBody>
      </p:sp>
      <p:sp>
        <p:nvSpPr>
          <p:cNvPr id="209111463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57413865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907916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작업 관리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관리 및 당팀 시스템 에러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PC 및 AA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데이터 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</a:p>
        </p:txBody>
      </p:sp>
      <p:sp>
        <p:nvSpPr>
          <p:cNvPr id="3801845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97847092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86198377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1497668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67801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066840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0016468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40595990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</a:p>
        </p:txBody>
      </p:sp>
      <p:sp>
        <p:nvSpPr>
          <p:cNvPr id="18065127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23444591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1614780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</a:p>
        </p:txBody>
      </p:sp>
      <p:sp>
        <p:nvSpPr>
          <p:cNvPr id="115145761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1762966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77718444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59076353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294403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10580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487527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2474929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2965206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47956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49606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362740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678439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06812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90131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91440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02317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26067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71687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45031595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69023260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</a:p>
        </p:txBody>
      </p:sp>
      <p:sp>
        <p:nvSpPr>
          <p:cNvPr id="205515183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</a:p>
        </p:txBody>
      </p:sp>
      <p:sp>
        <p:nvSpPr>
          <p:cNvPr id="256315185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41802894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846338412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스마트러닝 로그인 안 됨.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리스크 프로파일&gt;대응메뉴얼 등록후 오류 발생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첨부파일 연계 로직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정기유지보수 보고서 로그점검 내역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관리감독자 교육 관련 약정 중복 생성 오류로 삭제요청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교육결과보고서 최종승인후 LMS 교육이력 생성시, 현재 사용자의 부서를 업데이트 하도록 변경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 감사 권한 그룹사용자는 예외로 KRI 데이터 조회가 모두 되도록 로직 변경 적용</a:t>
            </a:r>
          </a:p>
        </p:txBody>
      </p:sp>
      <p:sp>
        <p:nvSpPr>
          <p:cNvPr id="822648339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09130116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209271396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579649129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420498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06630984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976616505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</a:p>
        </p:txBody>
      </p:sp>
      <p:sp>
        <p:nvSpPr>
          <p:cNvPr id="1479761878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GCMS 페이지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완료 및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ERP 연계 부분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(지류상품권판매현황, 모바일상품권판매현황)</a:t>
            </a:r>
            <a:br/>
          </a:p>
        </p:txBody>
      </p:sp>
      <p:sp>
        <p:nvSpPr>
          <p:cNvPr id="537669333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97573288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77856585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모바일상품권(페이지온) 판매유형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안동지사 거래처 코드 변경 요청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인천지사 카드결제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PO : 4501170643 반입신청 인터페이스 데이터 확인 요청</a:t>
            </a:r>
          </a:p>
        </p:txBody>
      </p:sp>
      <p:sp>
        <p:nvSpPr>
          <p:cNvPr id="271537204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368697442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446378044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258833154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9128611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3752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741055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14255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904268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590673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0691660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498142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774107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78580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03234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99929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23550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94000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68494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37754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66044176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20028638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</a:p>
        </p:txBody>
      </p:sp>
      <p:sp>
        <p:nvSpPr>
          <p:cNvPr id="198920305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68886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3262922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마감일 및 제출(승인) 기능 검토,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</a:p>
        </p:txBody>
      </p:sp>
      <p:sp>
        <p:nvSpPr>
          <p:cNvPr id="12413279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</a:p>
        </p:txBody>
      </p:sp>
      <p:sp>
        <p:nvSpPr>
          <p:cNvPr id="96041356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00252537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8278945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008198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3754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82304725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17741428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  <a:br/>
          </a:p>
        </p:txBody>
      </p:sp>
      <p:sp>
        <p:nvSpPr>
          <p:cNvPr id="57216400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203382012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03711706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ITSM-93129 PR# 10417739 품목개요 내역 변경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ITSM-93509 해당 발주건에 대한 단가 변경및 계약 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부파일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34401146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64945312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145672876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65271233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962608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8281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06242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139309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38871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832798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339070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782772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98623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469539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36658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67144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799186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2404656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83435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00128643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29371020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1641527326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</a:p>
        </p:txBody>
      </p:sp>
      <p:sp>
        <p:nvSpPr>
          <p:cNvPr id="1045016742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813655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74154383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2023.2월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인터페이스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신규인터페이스 11건 개발환경 등록, SYS_ID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Adapter정보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작업지시서 E-OFFICE 전송 에러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'국제가 조회 리포트'에 수신 정보 추가 요청 CCB</a:t>
            </a:r>
          </a:p>
        </p:txBody>
      </p:sp>
      <p:sp>
        <p:nvSpPr>
          <p:cNvPr id="1074288977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859250038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519793793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445676972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792409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