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kumimoji="1" lang="en-US" altLang="ko-KR" sz="2740" b="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kumimoji="1" lang="ko-KR" altLang="en-US" sz="2740" b="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kumimoji="1" lang="en-US" altLang="ko-KR" sz="2740" b="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kumimoji="1" lang="ko-KR" altLang="en-US" sz="2740" b="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44" name="Picture 4" descr="BD15156_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lIns="93521" tIns="18410" rIns="93521" bIns="46758"/>
          <a:lstStyle>
            <a:lvl1pPr marL="342900" indent="-342900" defTabSz="860425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marL="742950" indent="-28575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marL="1143000" indent="-228600" defTabSz="860425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marL="1600200" indent="-22860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marL="2057400" indent="-228600" defTabSz="860425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kumimoji="0" lang="en-US" altLang="ko-KR" sz="1957">
                <a:latin typeface="맑은 고딕"/>
                <a:ea typeface="맑은 고딕"/>
                <a:cs typeface="+mn-cs"/>
              </a:rPr>
              <a:t>[2022.12.27 ~ 2023.01.02]</a:t>
            </a:r>
            <a:endParaRPr kumimoji="0" lang="ko-KR" alt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kumimoji="1" lang="en-US" altLang="ko-KR" sz="2349">
                <a:solidFill>
                  <a:srgbClr val="000000"/>
                </a:solidFill>
              </a:rPr>
              <a:t>1</a:t>
            </a:r>
            <a:r>
              <a:rPr kumimoji="1" lang="ko-KR" altLang="en-US" sz="2349">
                <a:solidFill>
                  <a:srgbClr val="000000"/>
                </a:solidFill>
              </a:rPr>
              <a:t>월 </a:t>
            </a:r>
            <a:r>
              <a:rPr kumimoji="1" lang="en-US" altLang="ko-KR" sz="2349">
                <a:solidFill>
                  <a:srgbClr val="000000"/>
                </a:solidFill>
              </a:rPr>
              <a:t>1</a:t>
            </a:r>
            <a:r>
              <a:rPr kumimoji="1" lang="ko-KR" altLang="en-US" sz="2349">
                <a:solidFill>
                  <a:srgbClr val="000000"/>
                </a:solidFill>
              </a:rPr>
              <a:t>주차</a:t>
            </a: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11683</cp:revision>
  <dcterms:modified xsi:type="dcterms:W3CDTF">2023-04-11T09:54:43Z</dcterms:modified>
  <cp:version>1000.0000.01</cp:version>
</cp:coreProperties>
</file>