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78" d="100"/>
          <a:sy n="78" d="100"/>
        </p:scale>
        <p:origin x="1020" y="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2023-11-01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Relationship Id="rId15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63871626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고귀한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2023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 </a:t>
            </a:r>
            <a:r>
              <a:rPr altLang="ko-KR" b="1" dirty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11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81</Words>
  <Application>Microsoft Office PowerPoint</Application>
  <PresentationFormat>사용자 지정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이지은(Staff)</cp:lastModifiedBy>
  <dcterms:modified xsi:type="dcterms:W3CDTF">2023-11-01T07:02:31Z</dcterms:modified>
  <cp:revision>13</cp:revision>
  <dc:title>Slide 1</dc:title>
  <cp:version>1000.0000.01</cp:version>
</cp:coreProperties>
</file>