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6845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12653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366110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058419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76317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2679748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0660437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484462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525160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218401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503687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3879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31493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0998929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415415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145687878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</a:p>
        </p:txBody>
      </p:sp>
      <p:sp>
        <p:nvSpPr>
          <p:cNvPr id="146124548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화공약품계정 파일생성 로직추가 (ZCOR1182)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데이터 수정후 저장시 변경로그 필드값 오류로인한 저장로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수정(ZEAM1100)</a:t>
            </a:r>
          </a:p>
        </p:txBody>
      </p:sp>
      <p:sp>
        <p:nvSpPr>
          <p:cNvPr id="145582932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2187980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8034005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거래유형별 결재선 지정 및 수정 저장시 변경로그 필드 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오류 수정 (ZEAM1100)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관세환급물량 산정시 무상대금청구문서(대금청구유형 : 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F4) 제외 요청 (ZFIR7130)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구매처 지급 상시 모니터링 추출 배치 프로그램 보완 (ZTR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R7010~ZTRR7150)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거래유형별 결재선 지정 프로그램 메일 전송 수정 방향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(ZEAM1100)</a:t>
            </a:r>
          </a:p>
        </p:txBody>
      </p:sp>
      <p:sp>
        <p:nvSpPr>
          <p:cNvPr id="206607964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47073023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1679592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1019300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62104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0873714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145927743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</a:p>
        </p:txBody>
      </p:sp>
      <p:sp>
        <p:nvSpPr>
          <p:cNvPr id="1737776468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(S-imoms 프로젝트)DSV -&gt; SAP 사회봉사활동 내역 조회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퇴직연금 운용방식 변경 신청서 개발 - 20%</a:t>
            </a:r>
          </a:p>
        </p:txBody>
      </p:sp>
      <p:sp>
        <p:nvSpPr>
          <p:cNvPr id="1706094373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415531271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414964868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- 통상임금A로 최종 확정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법적선임자 수당유형 신규 등록관련 작업지원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소급 발령에 따른 권한 회수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관리 메뉴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조직개편으로 인한 소속부서 명칭 변경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파견직-&gt;단기계약직 전환자 하기휴가 쿼터 생성시 사용분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차감처리</a:t>
            </a:r>
          </a:p>
        </p:txBody>
      </p:sp>
      <p:sp>
        <p:nvSpPr>
          <p:cNvPr id="300756903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1933980536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567578468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</a:p>
        </p:txBody>
      </p:sp>
      <p:sp>
        <p:nvSpPr>
          <p:cNvPr id="1022142155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9511398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257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366213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51002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160391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334861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056254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7459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93122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79536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46690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75566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58659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222163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05211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36428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br/>
          </a:p>
        </p:txBody>
      </p:sp>
      <p:sp>
        <p:nvSpPr>
          <p:cNvPr id="8265794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</a:p>
        </p:txBody>
      </p:sp>
      <p:sp>
        <p:nvSpPr>
          <p:cNvPr id="111154039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HCM시스템 특근명령서 및 확인서, 순수특근 휴게시간 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정값 수정 요청</a:t>
            </a:r>
          </a:p>
        </p:txBody>
      </p:sp>
      <p:sp>
        <p:nvSpPr>
          <p:cNvPr id="11172837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388808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5115052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HCM시스템 특근명령서 및 확인서, 순수특근 휴게시간 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정값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육아기 근로시간 단축기간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원격지원(국내,해외출장 시스템 안내)</a:t>
            </a:r>
          </a:p>
        </p:txBody>
      </p:sp>
      <p:sp>
        <p:nvSpPr>
          <p:cNvPr id="11931222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13021203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1109</a:t>
            </a:r>
            <a:br/>
          </a:p>
        </p:txBody>
      </p:sp>
      <p:sp>
        <p:nvSpPr>
          <p:cNvPr id="84196570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138765375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356247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171731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</a:p>
        </p:txBody>
      </p:sp>
      <p:sp>
        <p:nvSpPr>
          <p:cNvPr id="55314956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751977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</a:p>
        </p:txBody>
      </p:sp>
      <p:sp>
        <p:nvSpPr>
          <p:cNvPr id="145812056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4332780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5000177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2건 결재일 변경에 따른 오류</a:t>
            </a:r>
          </a:p>
        </p:txBody>
      </p:sp>
      <p:sp>
        <p:nvSpPr>
          <p:cNvPr id="132776525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3574663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125332609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</a:p>
        </p:txBody>
      </p:sp>
      <p:sp>
        <p:nvSpPr>
          <p:cNvPr id="190645660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705165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2474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57358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68996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73033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5707838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0960116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551039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77959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955602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138248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58631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569383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780942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9494781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11429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11/20</a:t>
            </a:r>
            <a:br/>
          </a:p>
        </p:txBody>
      </p:sp>
      <p:sp>
        <p:nvSpPr>
          <p:cNvPr id="183354345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</a:p>
        </p:txBody>
      </p:sp>
      <p:sp>
        <p:nvSpPr>
          <p:cNvPr id="207469184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20088024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919186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435297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Smart-ERP운영 F/S Full로 로그파일 삭제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‘23년 2nd itnerim 운영평가용 내부통제 관련 추가 증빙자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 취합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AP서버 SNC 관련 파라미터 변경 및 SAP서비스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리스타트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사이버보안 컴플라이언스 점검 진행에 따른 ERP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터뷰 및 업무지원</a:t>
            </a:r>
          </a:p>
        </p:txBody>
      </p:sp>
      <p:sp>
        <p:nvSpPr>
          <p:cNvPr id="164023927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</a:p>
        </p:txBody>
      </p:sp>
      <p:sp>
        <p:nvSpPr>
          <p:cNvPr id="123223827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4445214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</a:p>
        </p:txBody>
      </p:sp>
      <p:sp>
        <p:nvSpPr>
          <p:cNvPr id="187123334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07297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601052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</a:p>
        </p:txBody>
      </p:sp>
      <p:sp>
        <p:nvSpPr>
          <p:cNvPr id="40865740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</a:p>
        </p:txBody>
      </p:sp>
      <p:sp>
        <p:nvSpPr>
          <p:cNvPr id="83787332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 Vendor Print 등록 요청서 적용부서 확장 요청 (Corro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sion Control 팀)* 특정부서에 대해서는 PR의 '기술검토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품목'을 체크해서 Vendor Print 등록</a:t>
            </a:r>
          </a:p>
        </p:txBody>
      </p:sp>
      <p:sp>
        <p:nvSpPr>
          <p:cNvPr id="149279086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1975218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5113850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 Vendor Print 등록 요청서 적용부서 확장 요청 (Corro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sion Control 팀)* 특정부서에 대해서는 PR의 '기술검토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품목'을 체크해서 Vendor Print 등록</a:t>
            </a:r>
          </a:p>
        </p:txBody>
      </p:sp>
      <p:sp>
        <p:nvSpPr>
          <p:cNvPr id="182287968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</a:p>
        </p:txBody>
      </p:sp>
      <p:sp>
        <p:nvSpPr>
          <p:cNvPr id="16970701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</a:p>
        </p:txBody>
      </p:sp>
      <p:sp>
        <p:nvSpPr>
          <p:cNvPr id="76932617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</a:p>
        </p:txBody>
      </p:sp>
      <p:sp>
        <p:nvSpPr>
          <p:cNvPr id="148529315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03625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1850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53218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3326995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2376628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4795882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63413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890636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080292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82935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765885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140662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46190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1898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859060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31923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6549830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179986204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서블릿 HANG 현상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계정 생성 프로시저 api 구축</a:t>
            </a:r>
          </a:p>
        </p:txBody>
      </p:sp>
      <p:sp>
        <p:nvSpPr>
          <p:cNvPr id="6851022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539557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694870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서블릿 HANG 현상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취약점 점검 내역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계정 생성 프로시저 api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모의해킹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모의해킹 작성</a:t>
            </a:r>
          </a:p>
        </p:txBody>
      </p:sp>
      <p:sp>
        <p:nvSpPr>
          <p:cNvPr id="6005503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63325195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13720003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164836230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238408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7960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377109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495203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709836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3980065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657085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817377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871712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27856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64946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74885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604267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0275825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6742730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910429" name="Text">
    </p:cNvPr>
          <p:cNvSpPr>
            <a:spLocks noGrp="1"/>
          </p:cNvSpPr>
          <p:nvPr/>
        </p:nvSpPr>
        <p:spPr>
          <a:xfrm rot="0">
            <a:off x="9702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922694211" name="Text">
    </p:cNvPr>
          <p:cNvSpPr>
            <a:spLocks noGrp="1"/>
          </p:cNvSpPr>
          <p:nvPr/>
        </p:nvSpPr>
        <p:spPr>
          <a:xfrm rot="0">
            <a:off x="93345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971738789" name="Text">
    </p:cNvPr>
          <p:cNvSpPr>
            <a:spLocks noGrp="1"/>
          </p:cNvSpPr>
          <p:nvPr/>
        </p:nvSpPr>
        <p:spPr>
          <a:xfrm rot="0">
            <a:off x="5930900" y="1511300"/>
            <a:ext cx="3403600" cy="440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855602048" name="Text">
    </p:cNvPr>
          <p:cNvSpPr>
            <a:spLocks noGrp="1"/>
          </p:cNvSpPr>
          <p:nvPr/>
        </p:nvSpPr>
        <p:spPr>
          <a:xfrm rot="0">
            <a:off x="53086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38036131" name="Text">
    </p:cNvPr>
          <p:cNvSpPr>
            <a:spLocks noGrp="1"/>
          </p:cNvSpPr>
          <p:nvPr/>
        </p:nvSpPr>
        <p:spPr>
          <a:xfrm rot="0">
            <a:off x="889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465646532" name="Text">
    </p:cNvPr>
          <p:cNvSpPr>
            <a:spLocks noGrp="1"/>
          </p:cNvSpPr>
          <p:nvPr/>
        </p:nvSpPr>
        <p:spPr>
          <a:xfrm rot="0">
            <a:off x="711200" y="1511300"/>
            <a:ext cx="3403600" cy="440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ITSM-102098EDI MIG 변경 반영 (SAP 신용장 통지)-10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/31 스마트폼,테이블,인터페이스 정의서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ITSM-102063S-OIL &amp; SABIC Integration을 통한 ERP 내부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시스템 개선 요청-10/30~ 업무자동화 프로세스 적용</a:t>
            </a:r>
          </a:p>
        </p:txBody>
      </p:sp>
      <p:sp>
        <p:nvSpPr>
          <p:cNvPr id="2126125247" name="Text">
    </p:cNvPr>
          <p:cNvSpPr>
            <a:spLocks noGrp="1"/>
          </p:cNvSpPr>
          <p:nvPr/>
        </p:nvSpPr>
        <p:spPr>
          <a:xfrm rot="0">
            <a:off x="44831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932186011" name="Text">
    </p:cNvPr>
          <p:cNvSpPr>
            <a:spLocks noGrp="1"/>
          </p:cNvSpPr>
          <p:nvPr/>
        </p:nvSpPr>
        <p:spPr>
          <a:xfrm rot="0">
            <a:off x="48514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751432570" name="Text">
    </p:cNvPr>
          <p:cNvSpPr>
            <a:spLocks noGrp="1"/>
          </p:cNvSpPr>
          <p:nvPr/>
        </p:nvSpPr>
        <p:spPr>
          <a:xfrm rot="0">
            <a:off x="4114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br/>
          </a:p>
        </p:txBody>
      </p:sp>
      <p:sp>
        <p:nvSpPr>
          <p:cNvPr id="1040497204" name="Text">
    </p:cNvPr>
          <p:cNvSpPr>
            <a:spLocks noGrp="1"/>
          </p:cNvSpPr>
          <p:nvPr/>
        </p:nvSpPr>
        <p:spPr>
          <a:xfrm rot="0">
            <a:off x="6604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2407595" name="Text">
    </p:cNvPr>
          <p:cNvSpPr>
            <a:spLocks noGrp="1"/>
          </p:cNvSpPr>
          <p:nvPr/>
        </p:nvSpPr>
        <p:spPr>
          <a:xfrm rot="0">
            <a:off x="58801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