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51956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1156586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254833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9924669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121353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71957147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775490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18830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44388220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274258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9520397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3142790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4303746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0293260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226580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354720992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3010511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694818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313179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549042739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149055851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11186210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1372870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9552121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6295528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4278796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2960932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842488506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2758734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82010800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6628950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8587065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084949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33463383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22680726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3969964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612634374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26570747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2690521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27527053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ITSM-99071 CP 내의 문자발송 기능 수정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96831250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8351829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1354064590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9812247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135753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8538144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1003772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49327299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70690368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32754052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1531305631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938709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6921674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9104155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0117364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6306175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72923772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[RPA] A11 '#1 회계지급계좌 증빙대사'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HCM 내 '긴급업무 수행 교통비 신청서' 전자결재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2023년 제3자 보안 컴플라이언스 점검 실시 안내 관련 요청 확인(펜타시스템테크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놀러지)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사이버보안 컴플라이언스 점검</a:t>
            </a:r>
          </a:p>
        </p:txBody>
      </p:sp>
      <p:sp>
        <p:nvSpPr>
          <p:cNvPr id="1273371905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50143921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42103469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</a:p>
        </p:txBody>
      </p:sp>
      <p:sp>
        <p:nvSpPr>
          <p:cNvPr id="1494185508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6835473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724988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141308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38498923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5203938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19771185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거래유형별 결재선 지정 및 수정 저장시 변경로그 필드 값 오류 수정 (ZEAM1100)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구매처 지급 상시 모니터링 추출 배치 프로그램 보완 (ZTRR7010~ZTRR7150)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PP출하 차량에 대한 ERP~출입관리시스템(e-IOM) Interface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HCM운영 보안 SNC 관련 파라미터 적용 및 SAP서비스 리스타트 작업</a:t>
            </a:r>
          </a:p>
        </p:txBody>
      </p:sp>
      <p:sp>
        <p:nvSpPr>
          <p:cNvPr id="1269406397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32243802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73929372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</a:p>
        </p:txBody>
      </p:sp>
      <p:sp>
        <p:nvSpPr>
          <p:cNvPr id="180547686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1904881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5379358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5517193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