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[2023.11.07 ~ 2023.11.13]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11월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