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81640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4714952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47194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0422680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324225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9261671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534554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06208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842949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190490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712128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528276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9588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5252847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0535814" name="Text">
    </p:cNvPr>
          <p:cNvSpPr>
            <a:spLocks noGrp="1"/>
          </p:cNvSpPr>
          <p:nvPr/>
        </p:nvSpPr>
        <p:spPr>
          <a:xfrm rot="0">
            <a:off x="9702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090039216" name="Text">
    </p:cNvPr>
          <p:cNvSpPr>
            <a:spLocks noGrp="1"/>
          </p:cNvSpPr>
          <p:nvPr/>
        </p:nvSpPr>
        <p:spPr>
          <a:xfrm rot="0">
            <a:off x="93345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</a:p>
        </p:txBody>
      </p:sp>
      <p:sp>
        <p:nvSpPr>
          <p:cNvPr id="1963298454" name="Text">
    </p:cNvPr>
          <p:cNvSpPr>
            <a:spLocks noGrp="1"/>
          </p:cNvSpPr>
          <p:nvPr/>
        </p:nvSpPr>
        <p:spPr>
          <a:xfrm rot="0">
            <a:off x="5930900" y="1511300"/>
            <a:ext cx="3403600" cy="3797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ITSM-99071 CP 내의 문자발송 기능 수정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</a:p>
        </p:txBody>
      </p:sp>
      <p:sp>
        <p:nvSpPr>
          <p:cNvPr id="140227553" name="Text">
    </p:cNvPr>
          <p:cNvSpPr>
            <a:spLocks noGrp="1"/>
          </p:cNvSpPr>
          <p:nvPr/>
        </p:nvSpPr>
        <p:spPr>
          <a:xfrm rot="0">
            <a:off x="53086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795134604" name="Text">
    </p:cNvPr>
          <p:cNvSpPr>
            <a:spLocks noGrp="1"/>
          </p:cNvSpPr>
          <p:nvPr/>
        </p:nvSpPr>
        <p:spPr>
          <a:xfrm rot="0">
            <a:off x="889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230047892" name="Text">
    </p:cNvPr>
          <p:cNvSpPr>
            <a:spLocks noGrp="1"/>
          </p:cNvSpPr>
          <p:nvPr/>
        </p:nvSpPr>
        <p:spPr>
          <a:xfrm rot="0">
            <a:off x="711200" y="1511300"/>
            <a:ext cx="3403600" cy="3797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ITSM-99071 CP 내의 문자발송 기능 수정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ITSM-102298 A30-23-0589 결재문서 본문 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미지 파일 및 첨부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ITSM-102287 결재 완료된 문서의 유종별 지원금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 내역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ITSM-102343 해외출장명령서 취소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ITSM-102339 구매요구서(문서번호: DF4-23-1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173)의 첨부 문서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ITSM-102301 PP공정 '23. 10월 공급 화학물질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대금지급을 위한 기술검수증 최종검수일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ITSM-102347 품의서상 기 지원 자산번호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ITSM-102404 정산 관련 요청사항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ITSM-102433 2023년도 제3자 보안 컴플라이언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 실시 및 설명회 참석 안내 협조문내 수신부서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ITSM-102436 기안지 내용 일부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ITSM-102479 육아기 근로시간 단축기간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ITSM-102476 구매요구서 첨부 파일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ITSM-102497 품의서 이미지 파일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ITSM-102499 협조문 첨부 파일 변경 신청	</a:t>
            </a:r>
          </a:p>
        </p:txBody>
      </p:sp>
      <p:sp>
        <p:nvSpPr>
          <p:cNvPr id="1411255946" name="Text">
    </p:cNvPr>
          <p:cNvSpPr>
            <a:spLocks noGrp="1"/>
          </p:cNvSpPr>
          <p:nvPr/>
        </p:nvSpPr>
        <p:spPr>
          <a:xfrm rot="0">
            <a:off x="44831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17787731" name="Text">
    </p:cNvPr>
          <p:cNvSpPr>
            <a:spLocks noGrp="1"/>
          </p:cNvSpPr>
          <p:nvPr/>
        </p:nvSpPr>
        <p:spPr>
          <a:xfrm rot="0">
            <a:off x="48514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398640138" name="Text">
    </p:cNvPr>
          <p:cNvSpPr>
            <a:spLocks noGrp="1"/>
          </p:cNvSpPr>
          <p:nvPr/>
        </p:nvSpPr>
        <p:spPr>
          <a:xfrm rot="0">
            <a:off x="4114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684688518" name="Text">
    </p:cNvPr>
          <p:cNvSpPr>
            <a:spLocks noGrp="1"/>
          </p:cNvSpPr>
          <p:nvPr/>
        </p:nvSpPr>
        <p:spPr>
          <a:xfrm rot="0">
            <a:off x="6604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827147" name="Text">
    </p:cNvPr>
          <p:cNvSpPr>
            <a:spLocks noGrp="1"/>
          </p:cNvSpPr>
          <p:nvPr/>
        </p:nvSpPr>
        <p:spPr>
          <a:xfrm rot="0">
            <a:off x="58801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11948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995076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468492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7625630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104746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4604303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593999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7120448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10109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94105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022320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5118142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531163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1938395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387850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3801930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</a:p>
        </p:txBody>
      </p:sp>
      <p:sp>
        <p:nvSpPr>
          <p:cNvPr id="163191532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[ITSM-102510]RTS Dashboard 관련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[ITSM-102231]S-imoms 프로젝트 진행을 위한 ePSM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S시스템의 Data Table 및 DB Credential 정보 요청</a:t>
            </a:r>
          </a:p>
        </p:txBody>
      </p:sp>
      <p:sp>
        <p:nvSpPr>
          <p:cNvPr id="173441565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05640333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64914612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</a:p>
        </p:txBody>
      </p:sp>
      <p:sp>
        <p:nvSpPr>
          <p:cNvPr id="72443613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14147447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09100463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209251797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960852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364061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43380330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66378735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</a:p>
        </p:txBody>
      </p:sp>
      <p:sp>
        <p:nvSpPr>
          <p:cNvPr id="26822359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3410292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7092446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배너 신청 시스템 오류 수정</a:t>
            </a:r>
          </a:p>
        </p:txBody>
      </p:sp>
      <p:sp>
        <p:nvSpPr>
          <p:cNvPr id="30827182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207052269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30781007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5503481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868491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0339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5527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659087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678089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790347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1273349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742355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35017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45703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409806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693669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40722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74152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8067313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42826946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420251707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</a:p>
        </p:txBody>
      </p:sp>
      <p:sp>
        <p:nvSpPr>
          <p:cNvPr id="513393640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</a:p>
        </p:txBody>
      </p:sp>
      <p:sp>
        <p:nvSpPr>
          <p:cNvPr id="401129041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73371233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1485048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ITSM-102321 데이터 작업 삭제ITSM-102322	변경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ITSM-102390 삭제ITSM-102338 요청정보 누락 내용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재작성ITSM-102413 요청정보 누락 내용 재작성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사이버보안 컴플라이언스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ITSM-100087 변경결과 작성ITSM-102336 견적서 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제ITSM-102126 견적서 삭제ITSM-102504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HCM 모집단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ITSM-96621 변경결과 작성ITSM-102086 배포 상태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경ITSM-102448 작업 유형 변경ITSM-101228 변경결과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성ITSM-90079 작업 스텝 변경ITSM-102581 한글 서비스명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ITSM-102341 작업 스텝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고객 마스터 복사 저장 에러</a:t>
            </a:r>
          </a:p>
        </p:txBody>
      </p:sp>
      <p:sp>
        <p:nvSpPr>
          <p:cNvPr id="1458779591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79369086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1450164130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2036790263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2008593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94024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21417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05024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698814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9619929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1971184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243185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736223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80757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40017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13352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722508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12011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85539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8142660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2100181191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</a:p>
        </p:txBody>
      </p:sp>
      <p:sp>
        <p:nvSpPr>
          <p:cNvPr id="1679910272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</a:p>
        </p:txBody>
      </p:sp>
      <p:sp>
        <p:nvSpPr>
          <p:cNvPr id="1250515940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469257772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34585369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115pc outlook 오픈 불가 확인 및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이벤트에러 PC잠금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- '사전점검' 수기발송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- '#4 외화송금' 작업 수기처리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- 'CCS 사전점검' 수기처리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'자가수송비 정산' 작업 담당자 PW 크레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덴셜 변경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A360 '나프타 수입부과금' 작업 메일 수신자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 SAP 계정 ocr_admin 설정 변경으로 인해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불가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회계지급계좌 증빙대사'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'나프타 수입부과금' AS400H 시스템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PW만료 오류 담당자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rpa_poc01 계정 BW PW 초기화 요청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HCM 확인 및 재발송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SAP 계정 itoc, rpa_poc01 HCM 접속불가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및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VDI, IAM,OTP 접속 문의 및 조율, 접속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 EAI] EAI 엑셀 작업 RPA로 구성 및 테스트</a:t>
            </a:r>
            <a:br/>
          </a:p>
        </p:txBody>
      </p:sp>
      <p:sp>
        <p:nvSpPr>
          <p:cNvPr id="882219410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876851871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2069794371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</a:p>
        </p:txBody>
      </p:sp>
      <p:sp>
        <p:nvSpPr>
          <p:cNvPr id="522032147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913579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8778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21609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09255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6885651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038440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20597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5510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10613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436437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167212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92210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3417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750884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3292645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1249038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257043691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</a:p>
        </p:txBody>
      </p:sp>
      <p:sp>
        <p:nvSpPr>
          <p:cNvPr id="6252589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Vendor Print 등록 요청서 적용부서 확장 요청</a:t>
            </a:r>
          </a:p>
        </p:txBody>
      </p:sp>
      <p:sp>
        <p:nvSpPr>
          <p:cNvPr id="2064418073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92862242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39997399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기술검토/정성평가/안전보건검토 결과서 수신결재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자동결재선 지정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Vendor Print 등록 요청서 적용부서 확장 요청</a:t>
            </a:r>
          </a:p>
        </p:txBody>
      </p:sp>
      <p:sp>
        <p:nvSpPr>
          <p:cNvPr id="1175982149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495495122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208320408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</a:p>
        </p:txBody>
      </p:sp>
      <p:sp>
        <p:nvSpPr>
          <p:cNvPr id="493030126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1355839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6719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3164916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529545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862366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40832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79711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311516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643677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6390105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701240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595410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12058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76870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7846995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87173448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687809588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</a:p>
        </p:txBody>
      </p:sp>
      <p:sp>
        <p:nvSpPr>
          <p:cNvPr id="1702005993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BCP매뉴얼 등록 및 관리화면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크롬 업데이트에 따른 LMS e-Learning 진도관리 기능제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한에 따른 코드 재개발 검토	</a:t>
            </a:r>
          </a:p>
        </p:txBody>
      </p:sp>
      <p:sp>
        <p:nvSpPr>
          <p:cNvPr id="301867228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40829402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108127215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건(Soft skill 교육관련 출장비신청서 작성할 수 있도록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 적용)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크롬 업데이트에 따른 LMS e-Learning 진도관리 기능제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한에 따른 코드 재개발 검토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BCP매뉴얼 등록 및 관리화면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[교육훈련 신청서] 비계검사관 양성교육 관련 사업자번호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스마트러닝 10월 교육이수 연계 데이터 삭제 처리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재연계를 위한 삭제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2023년 제3자 보안 컴플라이언스 점검 실시 안내 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 확인(펜타시스템테크놀러지)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규정관리기안지 ERS 문서조회 메뉴에서 조회되도록 데이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 수정( PO2-C-0011~0021 (총 11EA))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'회전기계 PM지침(MET-M-0101)' 개정 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, 개정오류 재처리</a:t>
            </a:r>
          </a:p>
        </p:txBody>
      </p:sp>
      <p:sp>
        <p:nvSpPr>
          <p:cNvPr id="205760886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1826324706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30935899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1199967360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4873503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6647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625931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02073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432276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2149145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691700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1120849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814719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420740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806481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0161047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682964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735931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4632709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4994068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12/06</a:t>
            </a:r>
            <a:br/>
          </a:p>
        </p:txBody>
      </p:sp>
      <p:sp>
        <p:nvSpPr>
          <p:cNvPr id="10730245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1708665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사이버 보안 컴플라이언스 조치 권고 사항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DB Job 에서 Schedule job 으로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시나리오 (SP402) Oracle SQL 오류 발생 확인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사이버 보안 컴플라이언스 조치 권고 사항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사이버 보안 교육 학습</a:t>
            </a:r>
          </a:p>
        </p:txBody>
      </p:sp>
      <p:sp>
        <p:nvSpPr>
          <p:cNvPr id="845778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97022956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65899074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사이버 보안 컴플라이언스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DB Job 에서 Schedule job 으로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23년 2nd interim 운영평가용 모집단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사이버 보안 컴플라이언스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시나리오 (SP402) Oracle SQL 오류 발생 확인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사이버 보안 교육 학습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모바일 인수인계</a:t>
            </a:r>
          </a:p>
        </p:txBody>
      </p:sp>
      <p:sp>
        <p:nvSpPr>
          <p:cNvPr id="11749123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39721006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40722345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80041569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139109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217901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14262574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</a:p>
        </p:txBody>
      </p:sp>
      <p:sp>
        <p:nvSpPr>
          <p:cNvPr id="106471720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[RMS/FMS] 교체 PC 내 백업 배포 및 설정</a:t>
            </a:r>
          </a:p>
        </p:txBody>
      </p:sp>
      <p:sp>
        <p:nvSpPr>
          <p:cNvPr id="4101978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56939322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3644685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 (Emro)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I/F 문의/에러/수정사항 체크 및 배포 (승인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이후 마무리)</a:t>
            </a:r>
          </a:p>
        </p:txBody>
      </p:sp>
      <p:sp>
        <p:nvSpPr>
          <p:cNvPr id="31656682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</a:p>
        </p:txBody>
      </p:sp>
      <p:sp>
        <p:nvSpPr>
          <p:cNvPr id="52734239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</a:p>
        </p:txBody>
      </p:sp>
      <p:sp>
        <p:nvSpPr>
          <p:cNvPr id="43949153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</a:p>
        </p:txBody>
      </p:sp>
      <p:sp>
        <p:nvSpPr>
          <p:cNvPr id="122712543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862159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985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947580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847588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51744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8072559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3258627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023307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24535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99081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95966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465716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308122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089987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331225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2302880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</a:p>
        </p:txBody>
      </p:sp>
      <p:sp>
        <p:nvSpPr>
          <p:cNvPr id="148894901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1806109551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Vendor Print 등록 요청서 적용부서 확장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영업시설물 지원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EDI MIG 변경 반영 (SAP 신용장 통지)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EAI정기점검</a:t>
            </a:r>
          </a:p>
        </p:txBody>
      </p:sp>
      <p:sp>
        <p:nvSpPr>
          <p:cNvPr id="772921043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617588766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96869742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Vendor Print 등록 요청서 적용부서 확장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영업시설물 지원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EDI MIG 변경 반영 (SAP 신용장 통지)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Netback 관련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사이버보안 컴플라이언스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로이터국제유가정보 DID시스템  연동 인터페이스 수정</a:t>
            </a:r>
          </a:p>
        </p:txBody>
      </p:sp>
      <p:sp>
        <p:nvSpPr>
          <p:cNvPr id="7151386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543880842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2042377665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1047183714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2776570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