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49438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5897962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3057819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0109358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6157081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9289131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9759567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4626823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1452528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8708487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8755669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1216854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4060288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6627390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4800402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7891395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</a:p>
        </p:txBody>
      </p:sp>
      <p:sp>
        <p:nvSpPr>
          <p:cNvPr id="112662850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 구분회계기준 비용의 1차원가요소 data 산출 프로그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램 생성 (ZCPR1050)</a:t>
            </a:r>
          </a:p>
        </p:txBody>
      </p:sp>
      <p:sp>
        <p:nvSpPr>
          <p:cNvPr id="166034619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1490050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28995639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Off duty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현충일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 구분회계기준 비용의 1차원가요소 data 산출 프로그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EAI 이슈 TEST (ZFI_RECEIVE_POSTING, ZCO_BUD_C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OMT)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연차 휴가</a:t>
            </a:r>
          </a:p>
        </p:txBody>
      </p:sp>
      <p:sp>
        <p:nvSpPr>
          <p:cNvPr id="94514458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82122475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59424083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99208124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1738526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2861261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42228122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</a:p>
        </p:txBody>
      </p:sp>
      <p:sp>
        <p:nvSpPr>
          <p:cNvPr id="18445164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지연됨)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Compensation grade 항목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인사발령, 발령품의 관련: 발령품의 "선임"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요청(추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 요청사항 반영)</a:t>
            </a:r>
          </a:p>
        </p:txBody>
      </p:sp>
      <p:sp>
        <p:nvSpPr>
          <p:cNvPr id="135858852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61004461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63067441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요청(추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 요청사항 반영)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인사발령, 발령품의 관련: 발령품의 "선임"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Compensation grade 항목 추가</a:t>
            </a:r>
          </a:p>
        </p:txBody>
      </p:sp>
      <p:sp>
        <p:nvSpPr>
          <p:cNvPr id="53082027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47874360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55633861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76227909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138496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55361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6754586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6593822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7734906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9254270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2503841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274447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6238781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102891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082205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7810829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974985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3111728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8632774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475871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22035903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13423681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단말기 인증기록 등록 신청서 메뉴 신규개발 요청</a:t>
            </a:r>
          </a:p>
        </p:txBody>
      </p:sp>
      <p:sp>
        <p:nvSpPr>
          <p:cNvPr id="142738353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56074618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08043795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학자금 신청서 관련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승인된 의료비 신청서 한도금액 반영 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확인작업(지방사업장 근태기록부 예외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 신청 적용 및 실근무사업장 교대조 예외처리)</a:t>
            </a:r>
          </a:p>
        </p:txBody>
      </p:sp>
      <p:sp>
        <p:nvSpPr>
          <p:cNvPr id="173042950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</a:p>
        </p:txBody>
      </p:sp>
      <p:sp>
        <p:nvSpPr>
          <p:cNvPr id="32526362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0608</a:t>
            </a:r>
            <a:br/>
            <a:br/>
          </a:p>
        </p:txBody>
      </p:sp>
      <p:sp>
        <p:nvSpPr>
          <p:cNvPr id="198440831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</a:p>
        </p:txBody>
      </p:sp>
      <p:sp>
        <p:nvSpPr>
          <p:cNvPr id="21881554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431936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892301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5542688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138329251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</a:p>
        </p:txBody>
      </p:sp>
      <p:sp>
        <p:nvSpPr>
          <p:cNvPr id="145982058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40161965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19739163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</a:p>
        </p:txBody>
      </p:sp>
      <p:sp>
        <p:nvSpPr>
          <p:cNvPr id="25320243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07544666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126228533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203269178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071641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41814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9715647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618972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2408361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3493787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95280858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1083695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9537344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2514366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017817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7643440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4208635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4176817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2532561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537106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205495631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102162302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49117659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7427523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53076604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배치잡 신규설정 및 등록작업 ([FI] 검교정시험장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비 마감일정 알림 메일 발송)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2023년 상반기 DR 재해복구 모의훈련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HCM시스템 SAP GUI SNC 설정작업에 따른 업무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2023년 1st itnerim 운영평가용 내부통제 관련 증빙자료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취합 및 전달</a:t>
            </a:r>
          </a:p>
        </p:txBody>
      </p:sp>
      <p:sp>
        <p:nvSpPr>
          <p:cNvPr id="10963429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</a:p>
        </p:txBody>
      </p:sp>
      <p:sp>
        <p:nvSpPr>
          <p:cNvPr id="138998058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100818334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</a:p>
        </p:txBody>
      </p:sp>
      <p:sp>
        <p:nvSpPr>
          <p:cNvPr id="90564673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701401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4079988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</a:p>
        </p:txBody>
      </p:sp>
      <p:sp>
        <p:nvSpPr>
          <p:cNvPr id="181921668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</a:p>
        </p:txBody>
      </p:sp>
      <p:sp>
        <p:nvSpPr>
          <p:cNvPr id="2392970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</a:p>
        </p:txBody>
      </p:sp>
      <p:sp>
        <p:nvSpPr>
          <p:cNvPr id="149097702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98470232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65139784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</a:p>
        </p:txBody>
      </p:sp>
      <p:sp>
        <p:nvSpPr>
          <p:cNvPr id="17512396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</a:p>
        </p:txBody>
      </p:sp>
      <p:sp>
        <p:nvSpPr>
          <p:cNvPr id="63790007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</a:p>
        </p:txBody>
      </p:sp>
      <p:sp>
        <p:nvSpPr>
          <p:cNvPr id="82870924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</a:p>
        </p:txBody>
      </p:sp>
      <p:sp>
        <p:nvSpPr>
          <p:cNvPr id="56603732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738877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8871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6002311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8889941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6815280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762909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91814395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5292384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3767043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5958651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2774752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4491210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3170921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0300495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6799836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469609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211039498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161601886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</a:p>
        </p:txBody>
      </p:sp>
      <p:sp>
        <p:nvSpPr>
          <p:cNvPr id="32454273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99210069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53154119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개인정보처리지침 내용 수정</a:t>
            </a:r>
          </a:p>
        </p:txBody>
      </p:sp>
      <p:sp>
        <p:nvSpPr>
          <p:cNvPr id="67142036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205567889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169438621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195569594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153532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872557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56796391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149902429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</a:p>
        </p:txBody>
      </p:sp>
      <p:sp>
        <p:nvSpPr>
          <p:cNvPr id="201594253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37497127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60110559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ITSM-89864SABIC TD I/F 테스트 위한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ITSM-94224모바일상품권 취소데이터 반영 요청</a:t>
            </a:r>
          </a:p>
        </p:txBody>
      </p:sp>
      <p:sp>
        <p:nvSpPr>
          <p:cNvPr id="81809803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24177726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209319690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211711503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182877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