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7498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18440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26721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270467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36920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733650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7179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66368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35287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182549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351031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92700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30690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24734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48778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302172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64744247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 - 배포 후 수정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31383205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9370882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849860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97013577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813841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6/8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8574454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5591083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32505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67412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64134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94289950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4993535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961359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76768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중식비/조식비/야간식대/교통비 중식비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지원금액 신청서 제목 변경 요청</a:t>
            </a:r>
          </a:p>
        </p:txBody>
      </p:sp>
      <p:sp>
        <p:nvSpPr>
          <p:cNvPr id="61803417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6318576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223329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111106634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02572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3953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496654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98245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941588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985299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429391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486592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838843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80161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805762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39953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66041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8062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92520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630695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986911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8305029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826274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341086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30050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10425317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5759630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072978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347171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0868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53397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468306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76032136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</a:p>
        </p:txBody>
      </p:sp>
      <p:sp>
        <p:nvSpPr>
          <p:cNvPr id="11042648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6992888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216859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오더보류 해제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</a:p>
        </p:txBody>
      </p:sp>
      <p:sp>
        <p:nvSpPr>
          <p:cNvPr id="38936558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54118109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431060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21792534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0123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09081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97196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51449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16431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23835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681843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09589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12944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00268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90289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6852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935767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55409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329419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80499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204941674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3932504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10060792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033453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58721132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4697799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424310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47346207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</a:p>
        </p:txBody>
      </p:sp>
      <p:sp>
        <p:nvSpPr>
          <p:cNvPr id="35721464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677134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915284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903564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26035868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대상 ‘N’ 상태 시 플로우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</a:p>
        </p:txBody>
      </p:sp>
      <p:sp>
        <p:nvSpPr>
          <p:cNvPr id="14791415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5118508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0442603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ITSM-88751 예상 완료일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납지처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HCM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자동배차 엔진 속도 저하로 서비스 재시동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ITSM-94321 변경 결과 작성ITSM-95027 변경 결과 작성</a:t>
            </a:r>
          </a:p>
        </p:txBody>
      </p:sp>
      <p:sp>
        <p:nvSpPr>
          <p:cNvPr id="10769493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4729125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1435771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036775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966465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322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12041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18189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73189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39989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08834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15268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026387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52194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80577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60413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227576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03550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71078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28282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6418371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793759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2841645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99748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206379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작업 담당자들 PW 정보 확인 및 자격증명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'사전점검' 작업 메일 수신인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회계지급'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 지급' 작업 수기승인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IAMS 모집단 사전점검 메일 취합 자료 협조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모니터링</a:t>
            </a:r>
          </a:p>
        </p:txBody>
      </p:sp>
      <p:sp>
        <p:nvSpPr>
          <p:cNvPr id="6768998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8403541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5748061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0687029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22607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0985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841391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10631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0033342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8331404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3107279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6701774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02095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9535016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9795672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69215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3499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97507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5506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49517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80700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127996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02910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499233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24572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96218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49137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185245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46184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2918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3078251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43883286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473137734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498695589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9642017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4199379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전표생성 오류 확인 및 재처리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교육훈련신청서(2023 시민사회단체 활동가 역량강화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 교육) 근태반영 여부 N으로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 261 사이버침해위협이벤트 증가율 관련 KRI 입력일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목록 추출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RA 수정 화면에서  Control 전환 체크 박스시 미적용되는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현상 확인 및 수정 후 운영 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RI-48, RI-148 KRI 연계오류 확인 및 수동 스케쥴러 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 신청시 신규 임원 직책에 대해 추가 적용</a:t>
            </a:r>
          </a:p>
        </p:txBody>
      </p:sp>
      <p:sp>
        <p:nvSpPr>
          <p:cNvPr id="781905435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23291448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34578920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807676468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4952686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0960041" name="Text">
    </p:cNvPr>
          <p:cNvSpPr>
            <a:spLocks noGrp="1"/>
          </p:cNvSpPr>
          <p:nvPr/>
        </p:nvSpPr>
        <p:spPr>
          <a:xfrm rot="0">
            <a:off x="9702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2111954463" name="Text">
    </p:cNvPr>
          <p:cNvSpPr>
            <a:spLocks noGrp="1"/>
          </p:cNvSpPr>
          <p:nvPr/>
        </p:nvSpPr>
        <p:spPr>
          <a:xfrm rot="0">
            <a:off x="93345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42236611" name="Text">
    </p:cNvPr>
          <p:cNvSpPr>
            <a:spLocks noGrp="1"/>
          </p:cNvSpPr>
          <p:nvPr/>
        </p:nvSpPr>
        <p:spPr>
          <a:xfrm rot="0">
            <a:off x="5930900" y="40894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</a:p>
        </p:txBody>
      </p:sp>
      <p:sp>
        <p:nvSpPr>
          <p:cNvPr id="446649812" name="Text">
    </p:cNvPr>
          <p:cNvSpPr>
            <a:spLocks noGrp="1"/>
          </p:cNvSpPr>
          <p:nvPr/>
        </p:nvSpPr>
        <p:spPr>
          <a:xfrm rot="0">
            <a:off x="53086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29941426" name="Text">
    </p:cNvPr>
          <p:cNvSpPr>
            <a:spLocks noGrp="1"/>
          </p:cNvSpPr>
          <p:nvPr/>
        </p:nvSpPr>
        <p:spPr>
          <a:xfrm rot="0">
            <a:off x="889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19080489" name="Text">
    </p:cNvPr>
          <p:cNvSpPr>
            <a:spLocks noGrp="1"/>
          </p:cNvSpPr>
          <p:nvPr/>
        </p:nvSpPr>
        <p:spPr>
          <a:xfrm rot="0">
            <a:off x="711200" y="40894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강원지사 회수상품권 오입력으로 인한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충남지사 상품권 공용 PC 결제 시스템 설치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2분기 모의해킹 업무 협의 지원</a:t>
            </a:r>
          </a:p>
        </p:txBody>
      </p:sp>
      <p:sp>
        <p:nvSpPr>
          <p:cNvPr id="1806811046" name="Text">
    </p:cNvPr>
          <p:cNvSpPr>
            <a:spLocks noGrp="1"/>
          </p:cNvSpPr>
          <p:nvPr/>
        </p:nvSpPr>
        <p:spPr>
          <a:xfrm rot="0">
            <a:off x="44831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0871281" name="Text">
    </p:cNvPr>
          <p:cNvSpPr>
            <a:spLocks noGrp="1"/>
          </p:cNvSpPr>
          <p:nvPr/>
        </p:nvSpPr>
        <p:spPr>
          <a:xfrm rot="0">
            <a:off x="48514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30416143" name="Text">
    </p:cNvPr>
          <p:cNvSpPr>
            <a:spLocks noGrp="1"/>
          </p:cNvSpPr>
          <p:nvPr/>
        </p:nvSpPr>
        <p:spPr>
          <a:xfrm rot="0">
            <a:off x="4114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73452677" name="Text">
    </p:cNvPr>
          <p:cNvSpPr>
            <a:spLocks noGrp="1"/>
          </p:cNvSpPr>
          <p:nvPr/>
        </p:nvSpPr>
        <p:spPr>
          <a:xfrm rot="0">
            <a:off x="6604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3653914" name="Text">
    </p:cNvPr>
          <p:cNvSpPr>
            <a:spLocks noGrp="1"/>
          </p:cNvSpPr>
          <p:nvPr/>
        </p:nvSpPr>
        <p:spPr>
          <a:xfrm rot="0">
            <a:off x="58801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196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57938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01478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841934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52272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84187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25153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30775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552283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098873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81866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34767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80198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29795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3811395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0984892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66070778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요구사항 관련 개발 (시간 계산 관련 수정, 목록 정렬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추가, 심각도 산정 결과 출력)</a:t>
            </a:r>
          </a:p>
        </p:txBody>
      </p:sp>
      <p:sp>
        <p:nvSpPr>
          <p:cNvPr id="204995091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0176754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7606631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AMS 주차 계산이 부정확한 현상을 확인, 해당 부분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장애보고 .csv 형식 파일 출력 개발 및 배포</a:t>
            </a:r>
          </a:p>
        </p:txBody>
      </p:sp>
      <p:sp>
        <p:nvSpPr>
          <p:cNvPr id="8846098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15068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</a:p>
        </p:txBody>
      </p:sp>
      <p:sp>
        <p:nvSpPr>
          <p:cNvPr id="14045533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93769016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4639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60957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</a:p>
        </p:txBody>
      </p:sp>
      <p:sp>
        <p:nvSpPr>
          <p:cNvPr id="196579707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8965099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</a:p>
        </p:txBody>
      </p:sp>
      <p:sp>
        <p:nvSpPr>
          <p:cNvPr id="13030907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972995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747160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</a:p>
        </p:txBody>
      </p:sp>
      <p:sp>
        <p:nvSpPr>
          <p:cNvPr id="18299256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1933372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14337157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24985251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110769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