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92107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16665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764412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8461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049024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6423195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8194165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965676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276529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0734699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45584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574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981023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412133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189555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5403332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93867115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프로그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램 생성 (ZCPR1050)</a:t>
            </a:r>
          </a:p>
        </p:txBody>
      </p:sp>
      <p:sp>
        <p:nvSpPr>
          <p:cNvPr id="114354785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42781492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52708455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수입부대비 전표상 지급처 count 로직 수정 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Subtotal 시 CNT 필드 추가 (ZFIR5081)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후첨부 증빙리스트  조회시 폐기문서(APPSTAT = 'SD')는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리스트에서 삭제요청 (ZEAM6510)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 생성 후 HCM계좌를 업데이트시 오류 발생 분석 (FK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 생성 전자결재 승인 RFC TEST (ZFI_VENDOR_CO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CP 전송시 사원번호 -&gt; 이전사원번호로 전송 (ZF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IR9900)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</a:p>
        </p:txBody>
      </p:sp>
      <p:sp>
        <p:nvSpPr>
          <p:cNvPr id="106280557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85166878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</a:p>
        </p:txBody>
      </p:sp>
      <p:sp>
        <p:nvSpPr>
          <p:cNvPr id="142358292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50507640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847441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127977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14592991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</a:p>
        </p:txBody>
      </p:sp>
      <p:sp>
        <p:nvSpPr>
          <p:cNvPr id="20618185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지연됨)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로직 수정 (자격/면허 등록신청, 발령품의 관리)-품의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개별건별 상태관리</a:t>
            </a:r>
          </a:p>
        </p:txBody>
      </p:sp>
      <p:sp>
        <p:nvSpPr>
          <p:cNvPr id="14842635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94246028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7346201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요청(추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요청사항 반영)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Compensation grade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교육특근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로직 수정 (자격/면허 등록신청, 발령품의 관리)-품의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개별건별 상태관리</a:t>
            </a:r>
          </a:p>
        </p:txBody>
      </p:sp>
      <p:sp>
        <p:nvSpPr>
          <p:cNvPr id="128271203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4103358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</a:p>
        </p:txBody>
      </p:sp>
      <p:sp>
        <p:nvSpPr>
          <p:cNvPr id="16838969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</a:p>
        </p:txBody>
      </p:sp>
      <p:sp>
        <p:nvSpPr>
          <p:cNvPr id="214171359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094867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8141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860076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2801483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4189151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7026313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524317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8210780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137837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5315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561758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457192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25449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44484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859492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382962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63312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82656322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5765420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87495168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6409966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학자금 시스템 개발 및 개선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예외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근무 신청서 활성화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로직 수정 (자격/면허 등록신청, 발령품의 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전자결재 문서 수정(사직서 신청일 변경)</a:t>
            </a:r>
          </a:p>
        </p:txBody>
      </p:sp>
      <p:sp>
        <p:nvSpPr>
          <p:cNvPr id="20934912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88866657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0615</a:t>
            </a:r>
            <a:br/>
          </a:p>
        </p:txBody>
      </p:sp>
      <p:sp>
        <p:nvSpPr>
          <p:cNvPr id="134444441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</a:p>
        </p:txBody>
      </p:sp>
      <p:sp>
        <p:nvSpPr>
          <p:cNvPr id="1666644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471872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75550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6671032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17560609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166522138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33850323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34361885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구매오더 상 B/L 정보 수정 요청</a:t>
            </a:r>
          </a:p>
        </p:txBody>
      </p:sp>
      <p:sp>
        <p:nvSpPr>
          <p:cNvPr id="57782149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7093684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90825243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206759858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704317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7864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597572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46909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1432698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5483877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583104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6274438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770642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9113260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929292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521646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2477315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87168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280516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03844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66484102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</a:p>
        </p:txBody>
      </p:sp>
      <p:sp>
        <p:nvSpPr>
          <p:cNvPr id="14020825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3550668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8625453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4037924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SAP 보안 SNC 설정작업에 따른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T-Code 미부여 프로그램 관련 리스트 정리 및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File System 가용공간 부족에 따른 로그삭제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업(‘22년07월~’22년08월)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1st itnerim 운영평가용 내부통제 관련 증빙자료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취합 및 전달</a:t>
            </a:r>
          </a:p>
        </p:txBody>
      </p:sp>
      <p:sp>
        <p:nvSpPr>
          <p:cNvPr id="15334200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77543548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</a:p>
        </p:txBody>
      </p:sp>
      <p:sp>
        <p:nvSpPr>
          <p:cNvPr id="155017087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</a:p>
        </p:txBody>
      </p:sp>
      <p:sp>
        <p:nvSpPr>
          <p:cNvPr id="133307202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69324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040632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00272493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5489086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33788203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5129240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6393085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85824544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39128037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198740974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80689065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376341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86077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491627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9329320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3417094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0225397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76138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1059842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295588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1601352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3815768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39491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707430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370896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597858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700198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206148595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26511528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ITSM-89864 SABIC UAT</a:t>
            </a:r>
          </a:p>
        </p:txBody>
      </p:sp>
      <p:sp>
        <p:nvSpPr>
          <p:cNvPr id="137577252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871471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95641726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ITSM-89864 SABIC UAT</a:t>
            </a:r>
          </a:p>
        </p:txBody>
      </p:sp>
      <p:sp>
        <p:nvSpPr>
          <p:cNvPr id="29360921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20252865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80136205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</a:p>
        </p:txBody>
      </p:sp>
      <p:sp>
        <p:nvSpPr>
          <p:cNvPr id="207443814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337036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