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5044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759023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7768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446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785734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023771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05246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24340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79671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82777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047936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81282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77795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30693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456799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0958663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385678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25307633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549634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8047989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모니터링 &gt; 실시간 주문/출하현황 &gt; 주문/출하현황"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포트 상에 출하량 데이터 배치 오류</a:t>
            </a:r>
          </a:p>
        </p:txBody>
      </p:sp>
      <p:sp>
        <p:nvSpPr>
          <p:cNvPr id="1669411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</a:p>
        </p:txBody>
      </p:sp>
      <p:sp>
        <p:nvSpPr>
          <p:cNvPr id="7059483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6/14</a:t>
            </a:r>
            <a:br/>
            <a:br/>
          </a:p>
        </p:txBody>
      </p:sp>
      <p:sp>
        <p:nvSpPr>
          <p:cNvPr id="18302690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23718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47658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4978080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65621576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747655196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47125664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51426551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72571744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중식비/조식비/야간식대/교통비 중식비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지원금액 신청서 제목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 신청서 수신부서에서 회수버튼 미노출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근로시간 단축 신청서 자동메일 수신자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 신청서 수신부서에서 회수버튼 미노출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정산 관련 요청사항</a:t>
            </a:r>
          </a:p>
        </p:txBody>
      </p:sp>
      <p:sp>
        <p:nvSpPr>
          <p:cNvPr id="127113266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678075098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2147042550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136023430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7298254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73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14646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51766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349776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264906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651872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3527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60697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68752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95026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24190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04213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5789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84655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81048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497701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06312539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32865398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03769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9216294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[S-imoms Integration]ePSMS, OAS Interview</a:t>
            </a:r>
          </a:p>
        </p:txBody>
      </p:sp>
      <p:sp>
        <p:nvSpPr>
          <p:cNvPr id="95840141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207871555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8053234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69357072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96351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225641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8190065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21103220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</a:p>
        </p:txBody>
      </p:sp>
      <p:sp>
        <p:nvSpPr>
          <p:cNvPr id="213342204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315841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641770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</a:p>
        </p:txBody>
      </p:sp>
      <p:sp>
        <p:nvSpPr>
          <p:cNvPr id="140041261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7382348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181499083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01488157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588062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2761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20006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546929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033836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55423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984835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1513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9734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37555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41099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38318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72867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59174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90108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998066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3222163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434615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20113939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5257624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642333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5424284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86749174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49954680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8786694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93642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38725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2225320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86004077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</a:p>
        </p:txBody>
      </p:sp>
      <p:sp>
        <p:nvSpPr>
          <p:cNvPr id="205768066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369762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7627287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ITSM-96260 견적서 삭제ITSM-96247 견적서 삭제ITS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M-95979 현작업자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ITSM-95586 견적서 삭제ITSM-93354 예상완료일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경ITSM-96390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2023년 1st interim 모집단 요청 list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ITSM-96529 변경승인자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WMS Mobile 화면 리스트 정리</a:t>
            </a:r>
          </a:p>
        </p:txBody>
      </p:sp>
      <p:sp>
        <p:nvSpPr>
          <p:cNvPr id="27131226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1975980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328453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9610070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07213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9058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29993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70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269525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18188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690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086420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0088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64606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04078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590724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802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74153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6097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565788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232872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0299188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6383249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873508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986815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문제부분 재수행 모니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지급' 멈춤 확인 및 정상작동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작업 미가동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-&gt; PC 가 너무 느려서 RPA 속도를 따라가지 못함. -&gt;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부팅 후 재수행 정상확인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계정 pw 변경 및 117pc, 209pc 계정 값 및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그인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에러 확인 및 완료메일 발송</a:t>
            </a:r>
          </a:p>
        </p:txBody>
      </p:sp>
      <p:sp>
        <p:nvSpPr>
          <p:cNvPr id="9067272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8920289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9223958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20202357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87219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234444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5206756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050701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0822005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3496155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099327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5690888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924625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664887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144421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5884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1622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56715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71011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60839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585367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2597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074257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168933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2189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561123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2305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70459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6923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12362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888175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8400781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3020033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8006934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112851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5735031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ODATDA 신청서 전표생성시 오류 확인 및 데이터 수정후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OST-W-L002, 문서 수정요청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이재규 팀장님 교육결과보고서 작성 이력 확인 요청</a:t>
            </a:r>
          </a:p>
        </p:txBody>
      </p:sp>
      <p:sp>
        <p:nvSpPr>
          <p:cNvPr id="12832791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2001304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226233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947010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03905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607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631407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832443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 xplatform componenet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연동 테이블 시나리오 개수 파악</a:t>
            </a:r>
          </a:p>
        </p:txBody>
      </p:sp>
      <p:sp>
        <p:nvSpPr>
          <p:cNvPr id="5501037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3478111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722880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 xplatform componenet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시스템 DB 오류 로그로 인한 관련 프로시저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회수상품권 오판독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22년 전체 권종별 판매량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시스템 DB 오류 로그로 인한 점검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ERP Upgrade 프로젝트 예산 산출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ERMAP01 인프라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2011~2023 년도 시스템 사용자수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시스템 DB 오류로 인한 프로시저 오류 확인 요청</a:t>
            </a:r>
          </a:p>
        </p:txBody>
      </p:sp>
      <p:sp>
        <p:nvSpPr>
          <p:cNvPr id="13709658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0532413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9834418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59810684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32077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884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1621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135471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80123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314494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93134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19703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152064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265785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8831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65418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74538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02423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9925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79532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</a:p>
        </p:txBody>
      </p:sp>
      <p:sp>
        <p:nvSpPr>
          <p:cNvPr id="893566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</a:p>
        </p:txBody>
      </p:sp>
      <p:sp>
        <p:nvSpPr>
          <p:cNvPr id="296888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Migration 작업</a:t>
            </a:r>
          </a:p>
        </p:txBody>
      </p:sp>
      <p:sp>
        <p:nvSpPr>
          <p:cNvPr id="8790723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463849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1115002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Migration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요구사항 반영을 위한 개발 및 테스트</a:t>
            </a:r>
          </a:p>
        </p:txBody>
      </p:sp>
      <p:sp>
        <p:nvSpPr>
          <p:cNvPr id="163554276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20407751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5259713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894995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35252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3876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05021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5573079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Longview 23.2  Patch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75681908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673528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6174461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EIS시스템Longview 23.2 서버 패치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</a:p>
        </p:txBody>
      </p:sp>
      <p:sp>
        <p:nvSpPr>
          <p:cNvPr id="188318109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1156731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1174123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4277348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833069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