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521145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1pPr>
    <a:lvl2pPr marL="456958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2pPr>
    <a:lvl3pPr marL="913916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3pPr>
    <a:lvl4pPr marL="1370875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4pPr>
    <a:lvl5pPr marL="1827832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5pPr>
    <a:lvl6pPr marL="2284791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6pPr>
    <a:lvl7pPr marL="2741750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7pPr>
    <a:lvl8pPr marL="3198707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8pPr>
    <a:lvl9pPr marL="3655666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7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0" autoAdjust="0"/>
    <p:restoredTop sz="96391" autoAdjust="0"/>
  </p:normalViewPr>
  <p:slideViewPr>
    <p:cSldViewPr>
      <p:cViewPr varScale="1">
        <p:scale>
          <a:sx n="94" d="100"/>
          <a:sy n="94" d="100"/>
        </p:scale>
        <p:origin x="396" y="78"/>
      </p:cViewPr>
      <p:guideLst>
        <p:guide orient="horz" pos="2447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922" y="-126"/>
      </p:cViewPr>
      <p:guideLst>
        <p:guide orient="horz" pos="3125"/>
        <p:guide pos="2139"/>
      </p:guideLst>
    </p:cSldViewPr>
  </p:notes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notesMasters/notesMaster1.xml" Type="http://schemas.openxmlformats.org/officeDocument/2006/relationships/notesMaster"/><Relationship Id="rId4" Target="handoutMasters/handoutMaster1.xml" Type="http://schemas.openxmlformats.org/officeDocument/2006/relationships/handoutMaster"/><Relationship Id="rId5" Target="presProps.xml" Type="http://schemas.openxmlformats.org/officeDocument/2006/relationships/presProps"/><Relationship Id="rId6" Target="viewProps.xml" Type="http://schemas.openxmlformats.org/officeDocument/2006/relationships/viewProps"/><Relationship Id="rId7" Target="theme/theme1.xml" Type="http://schemas.openxmlformats.org/officeDocument/2006/relationships/theme"/><Relationship Id="rId8" Target="tableStyles.xml" Type="http://schemas.openxmlformats.org/officeDocument/2006/relationships/tableStyles"/></Relationships>
</file>

<file path=ppt/handoutMasters/_rels/handoutMaster1.xml.rels><?xml version="1.0" encoding="UTF-8" standalone="no"?><Relationships xmlns="http://schemas.openxmlformats.org/package/2006/relationships"><Relationship Id="rId1" Target="../theme/theme3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B756E7E0-0754-4E7F-929B-2F57D9E1C634}" type="datetime1">
              <a:rPr lang="ko-KR" altLang="en-US"/>
              <a:pPr>
                <a:defRPr/>
              </a:pPr>
              <a:t>2023-04-11</a:t>
            </a:fld>
            <a:endParaRPr lang="en-US" altLang="ko-KR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7102E29B-0697-41B2-ADF8-82DB21501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60A3218D-B8BB-4658-B6B3-B218C2933884}" type="datetime1">
              <a:rPr lang="ko-KR" altLang="en-US"/>
              <a:pPr>
                <a:defRPr/>
              </a:pPr>
              <a:t>2023-04-11</a:t>
            </a:fld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1038" y="4714875"/>
            <a:ext cx="5435600" cy="44656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</a:p>
          <a:p>
            <a:pPr lvl="1">
              <a:defRPr/>
            </a:pPr>
            <a:r>
              <a:rPr lang="en-US" altLang="ko-KR"/>
              <a:t>Second level</a:t>
            </a:r>
          </a:p>
          <a:p>
            <a:pPr lvl="2">
              <a:defRPr/>
            </a:pPr>
            <a:r>
              <a:rPr lang="en-US" altLang="ko-KR"/>
              <a:t>Third level</a:t>
            </a:r>
          </a:p>
          <a:p>
            <a:pPr lvl="3">
              <a:defRPr/>
            </a:pPr>
            <a:r>
              <a:rPr lang="en-US" altLang="ko-KR"/>
              <a:t>Fourth level</a:t>
            </a:r>
          </a:p>
          <a:p>
            <a:pPr lvl="4">
              <a:defRPr/>
            </a:pPr>
            <a:r>
              <a:rPr lang="en-US" altLang="ko-KR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A5793C37-BA7C-43C2-9BAA-9C83562A3F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1pPr>
    <a:lvl2pPr marL="45695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2pPr>
    <a:lvl3pPr marL="913916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3pPr>
    <a:lvl4pPr marL="137087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4pPr>
    <a:lvl5pPr marL="1827832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5pPr>
    <a:lvl6pPr marL="2284791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750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07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666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</p:spTree>
    <p:extLst>
      <p:ext uri="{BB962C8B-B14F-4D97-AF65-F5344CB8AC3E}">
        <p14:creationId xmlns:p14="http://schemas.microsoft.com/office/powerpoint/2010/main" val="401507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6545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482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563" y="587377"/>
            <a:ext cx="8915400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565" y="950915"/>
            <a:ext cx="9540875" cy="82073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67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3333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1269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8831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46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8857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5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585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lIns="0" rIns="0"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40797756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theme/theme1.xml" Type="http://schemas.openxmlformats.org/officeDocument/2006/relationships/theme"/><Relationship Id="rId14" Target="../media/image1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101600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400" y="609600"/>
            <a:ext cx="94107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5" y="6516690"/>
            <a:ext cx="85248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37" r:id="rId1"/>
    <p:sldLayoutId id="2147521081" r:id="rId2"/>
    <p:sldLayoutId id="2147521082" r:id="rId3"/>
    <p:sldLayoutId id="2147521083" r:id="rId4"/>
    <p:sldLayoutId id="2147521084" r:id="rId5"/>
    <p:sldLayoutId id="2147521085" r:id="rId6"/>
    <p:sldLayoutId id="2147521086" r:id="rId7"/>
    <p:sldLayoutId id="2147521087" r:id="rId8"/>
    <p:sldLayoutId id="2147521088" r:id="rId9"/>
    <p:sldLayoutId id="2147521089" r:id="rId10"/>
    <p:sldLayoutId id="2147521090" r:id="rId11"/>
    <p:sldLayoutId id="2147521091" r:id="rId12"/>
  </p:sldLayoutIdLst>
  <p:txStyles>
    <p:titleStyle>
      <a:lvl1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20285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7714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5142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2571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554" indent="-175554" algn="l" defTabSz="936804" rtl="0" eaLnBrk="0" fontAlgn="base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2pPr>
      <a:lvl3pPr marL="876214" indent="-174000" algn="l" defTabSz="936804" rtl="0" eaLnBrk="0" fontAlgn="base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3pPr>
      <a:lvl4pPr marL="1236642" indent="-184875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4pPr>
      <a:lvl5pPr marL="1587749" indent="-175554" algn="l" defTabSz="936804" rtl="0" eaLnBrk="0" fontAlgn="base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5pPr>
      <a:lvl6pPr marL="2035178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6pPr>
      <a:lvl7pPr marL="2482606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7pPr>
      <a:lvl8pPr marL="2930035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8pPr>
      <a:lvl9pPr marL="3377463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buFontTx/>
              <a:buNone/>
              <a:defRPr/>
            </a:pPr>
            <a:r>
              <a:rPr lang="en-US" sz="1960" b="true">
                <a:latin typeface="맑은 고딕"/>
              </a:rPr>
              <a:t>[2023.05.16 ~ 2023.05.22]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lang="en-US" sz="1960" b="true">
                <a:solidFill>
                  <a:srgbClr val="000000"/>
                </a:solidFill>
                <a:latin typeface="맑은 고딕"/>
              </a:rPr>
              <a:t>5월 4주차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altLang="en-US" lang="ko-KR" sz="2716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A4 용지(210x297mm)</PresentationFormat>
  <Paragraphs>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HY견고딕</vt:lpstr>
      <vt:lpstr>굴림</vt:lpstr>
      <vt:lpstr>굴림체</vt:lpstr>
      <vt:lpstr>맑은 고딕</vt:lpstr>
      <vt:lpstr>아리따M</vt:lpstr>
      <vt:lpstr>Arial</vt:lpstr>
      <vt:lpstr>Times New Roman</vt:lpstr>
      <vt:lpstr>S-Oil SO Proposal_인프라_0814_V1.1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kr052063</dc:creator>
  <cp:lastModifiedBy>이지은()</cp:lastModifiedBy>
  <dcterms:modified xsi:type="dcterms:W3CDTF">2023-04-11T09:54:43Z</dcterms:modified>
  <cp:revision>11683</cp:revision>
  <dc:title>Slide 1</dc:title>
  <cp:version>1000.0000.01</cp:version>
</cp:coreProperties>
</file>