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73124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7470425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9706152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2340226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5265919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14060456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6980731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752608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2450458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741613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4197172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5880871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645584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0460088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5896569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79087266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170982968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지류상품권 반환처리 프로그램 수정(ZGMR3511)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[FI]NTS 국세청 테이블 변경 및 레이아웃 변경 (ZFIR505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관리 인터페이스 테스트</a:t>
            </a:r>
          </a:p>
        </p:txBody>
      </p:sp>
      <p:sp>
        <p:nvSpPr>
          <p:cNvPr id="149767116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30772187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59293277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제품 원가계산 관련 프로그램 수정 (ZCOR8360)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[FI]NTS 국세청 테이블 변경 및 레이아웃 변경 (ZFIR505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[FI]전자결재 미리보기 본문 TEXT 오류 내용 분석(ZEAM8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[FI]NTS 원복 후 다시 레이아웃 변경(ZFIR5057)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관리 인터페이스 추가 수정(ZFI_RFC_TESTEQU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IPMENT_CONF)</a:t>
            </a:r>
          </a:p>
        </p:txBody>
      </p:sp>
      <p:sp>
        <p:nvSpPr>
          <p:cNvPr id="15764826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97044685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54721330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114993150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341062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39009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42016189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</a:p>
        </p:txBody>
      </p:sp>
      <p:sp>
        <p:nvSpPr>
          <p:cNvPr id="15821832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증빙상 대표자 정보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출근 시간 정보 조회 기능 제공: 시차출근/단축근무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용(90%)</a:t>
            </a:r>
          </a:p>
        </p:txBody>
      </p:sp>
      <p:sp>
        <p:nvSpPr>
          <p:cNvPr id="153511696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11385827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3172410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예외근무시간 코드 신규생성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정기승호(호봉) 등 로직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예외근무 신청현황 시간점검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퇴직정산서 내 항목 추가 및 위치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2009년 발령사항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증빙상 대표자 정보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퇴직자, 기정산월에 추가정산신청자 등 예외자 처리 방법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 개발 요청</a:t>
            </a:r>
          </a:p>
        </p:txBody>
      </p:sp>
      <p:sp>
        <p:nvSpPr>
          <p:cNvPr id="116881999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</a:p>
        </p:txBody>
      </p:sp>
      <p:sp>
        <p:nvSpPr>
          <p:cNvPr id="50780469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</a:p>
        </p:txBody>
      </p:sp>
      <p:sp>
        <p:nvSpPr>
          <p:cNvPr id="34230192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</a:p>
        </p:txBody>
      </p:sp>
      <p:sp>
        <p:nvSpPr>
          <p:cNvPr id="160537360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8672569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042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606221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841678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727357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4595751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7543949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7894311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270466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108885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222238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673294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202157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1180069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9195921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769298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40543555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43840898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</a:p>
        </p:txBody>
      </p:sp>
      <p:sp>
        <p:nvSpPr>
          <p:cNvPr id="22104942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95224201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92982516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의료비신청서 시스템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주택자금 기금분 일시 상환자(탈황2팀 박지훈)의 은행 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출분 급여 반영이 가능토록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중식비/조식비/야간식대/교통비 중식비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확인작업(변동공제-공장에 대한 지급처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 분석,작업복 이메일전송 확인)</a:t>
            </a:r>
          </a:p>
        </p:txBody>
      </p:sp>
      <p:sp>
        <p:nvSpPr>
          <p:cNvPr id="115794540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80217009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0526</a:t>
            </a:r>
            <a:br/>
            <a:br/>
          </a:p>
        </p:txBody>
      </p:sp>
      <p:sp>
        <p:nvSpPr>
          <p:cNvPr id="12173911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</a:p>
        </p:txBody>
      </p:sp>
      <p:sp>
        <p:nvSpPr>
          <p:cNvPr id="111349717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174605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228918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8094191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84368833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</a:p>
        </p:txBody>
      </p:sp>
      <p:sp>
        <p:nvSpPr>
          <p:cNvPr id="133035431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36415556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9361414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SAP구매요청(10148372) 자산번호 수정 요청</a:t>
            </a:r>
          </a:p>
        </p:txBody>
      </p:sp>
      <p:sp>
        <p:nvSpPr>
          <p:cNvPr id="85359441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56181354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8436164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27871150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824531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4257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8931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026941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8277149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2173897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3028446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1770708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398078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005547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448290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087488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533670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312005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6230980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8588434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76738340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182293082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8476484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32916205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99651717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5월 SAP시스템 인프라 취약점 조치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'23년도 1분기 용인센터 NT서버 보안패치 작업 관련 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SAP 시스템 서비스 점검작업(HQHRCONT)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BW운영 F/S quota 문제로 quota 변경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QA테스트 S-imoms 연결용 RFC 신규등록 및 설정작업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(IM_RFC_POC)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'23년도 1분기 온산공장 NT서버 보안패치 작업 관련 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SAP 시스템 서비스 점검작업(OSKPRO)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BW운영/개발 HANA DB Sizing Report 관련 Note 적용작업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업무지원(Note 2296290)</a:t>
            </a:r>
          </a:p>
        </p:txBody>
      </p:sp>
      <p:sp>
        <p:nvSpPr>
          <p:cNvPr id="178988596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</a:p>
        </p:txBody>
      </p:sp>
      <p:sp>
        <p:nvSpPr>
          <p:cNvPr id="6775270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</a:p>
        </p:txBody>
      </p:sp>
      <p:sp>
        <p:nvSpPr>
          <p:cNvPr id="167106204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</a:p>
        </p:txBody>
      </p:sp>
      <p:sp>
        <p:nvSpPr>
          <p:cNvPr id="196715088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863925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734675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</a:p>
        </p:txBody>
      </p:sp>
      <p:sp>
        <p:nvSpPr>
          <p:cNvPr id="51061442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</a:p>
        </p:txBody>
      </p:sp>
      <p:sp>
        <p:nvSpPr>
          <p:cNvPr id="176802564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</a:p>
        </p:txBody>
      </p:sp>
      <p:sp>
        <p:nvSpPr>
          <p:cNvPr id="211389465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04423862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49594885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</a:p>
        </p:txBody>
      </p:sp>
      <p:sp>
        <p:nvSpPr>
          <p:cNvPr id="207991838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</a:p>
        </p:txBody>
      </p:sp>
      <p:sp>
        <p:nvSpPr>
          <p:cNvPr id="211028177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</a:p>
        </p:txBody>
      </p:sp>
      <p:sp>
        <p:nvSpPr>
          <p:cNvPr id="108139858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</a:p>
        </p:txBody>
      </p:sp>
      <p:sp>
        <p:nvSpPr>
          <p:cNvPr id="56595435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570971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28726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7020767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7714829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1378534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2617159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8262756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5752397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1190703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852599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89750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0884195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7991362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407460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3040061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08858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82355963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12477588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한라석유 위탁 직거래 계열주유소에 대한 e-Biz 파트너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몰 권한부여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사이트내 '마케팅캘린더' 명칭 변경 요청</a:t>
            </a:r>
          </a:p>
        </p:txBody>
      </p:sp>
      <p:sp>
        <p:nvSpPr>
          <p:cNvPr id="129465166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98436580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5222567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영업담당자 부재시 대결자에 대한 Flow 안내(통합알림)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한라석유 위탁 직거래 계열주유소에 대한 e-Biz 파트너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몰 권한부여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장바구니 판매자복 상태값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사이트내 '마케팅캘린더' 명칭 변경 요청</a:t>
            </a:r>
          </a:p>
        </p:txBody>
      </p:sp>
      <p:sp>
        <p:nvSpPr>
          <p:cNvPr id="124409170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36094509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</a:p>
        </p:txBody>
      </p:sp>
      <p:sp>
        <p:nvSpPr>
          <p:cNvPr id="17186105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212881044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518593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956566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41320764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</a:p>
        </p:txBody>
      </p:sp>
      <p:sp>
        <p:nvSpPr>
          <p:cNvPr id="85040349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</a:p>
        </p:txBody>
      </p:sp>
      <p:sp>
        <p:nvSpPr>
          <p:cNvPr id="142856041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23064240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2983037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ITSM-95446최적출하처 순위자동결정에 반영되지 않도록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SABIC I/F 관련 로직 수정</a:t>
            </a:r>
          </a:p>
        </p:txBody>
      </p:sp>
      <p:sp>
        <p:nvSpPr>
          <p:cNvPr id="87632912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37004930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64528269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23810425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294311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