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363027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247677048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495635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468183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50853748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424360204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0667176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33986500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718744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317149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029536144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03447999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4205870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4974508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2992485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79877398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265297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1011926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4113147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28247839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90571172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39832760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6178484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3084897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044864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2251050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989844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932038820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0470758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23442326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760025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7366717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5647182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033020429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413432300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5086448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98022302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36658928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5018259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88911775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장비사용확인서 전자결재시 정비계획팀 담당자 전자결재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654387314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41359632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</a:p>
        </p:txBody>
      </p:sp>
      <p:sp>
        <p:nvSpPr>
          <p:cNvPr id="2033638992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6727776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819200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4432602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0144616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54174265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532089012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57811490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216417374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2549253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779122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1908678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8313750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7460260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54333070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[OSPM] 휴면 계정 관리 프로시져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교육결과보고및교육출장비신청서 수신부서 결재선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SAP부서 예산 배치오류 확인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판매등록 삭제처리 요청</a:t>
            </a:r>
          </a:p>
        </p:txBody>
      </p:sp>
      <p:sp>
        <p:nvSpPr>
          <p:cNvPr id="649572999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9737757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50100802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1957660899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179067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373368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8716870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40814428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0488997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4129517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제품 원가계산 관련 프로그램 수정 (ZCOR8360)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 NTS 국세청 테이블 변경 및 레이아웃 변경 (ZFIR5057)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SAP구매요청(10148372) 자산번호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SABIC I/F 관련 로직 수정</a:t>
            </a:r>
          </a:p>
        </p:txBody>
      </p:sp>
      <p:sp>
        <p:nvSpPr>
          <p:cNvPr id="728506151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3092212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63352844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29478944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496331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1051438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076424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