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[2023.05.23 ~ 2023.05.29]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5월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