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156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49436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80603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45179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52176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88147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72769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878815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027604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028693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211053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888622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26115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96392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865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57402395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</a:p>
        </p:txBody>
      </p:sp>
      <p:sp>
        <p:nvSpPr>
          <p:cNvPr id="1128303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ITSM-95664대쉬보드 상 이관수송현황 수정요청</a:t>
            </a:r>
          </a:p>
        </p:txBody>
      </p:sp>
      <p:sp>
        <p:nvSpPr>
          <p:cNvPr id="145350431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821462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77387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ITSM-95664대쉬보드 상 이관수송현황 수정요청</a:t>
            </a:r>
          </a:p>
        </p:txBody>
      </p:sp>
      <p:sp>
        <p:nvSpPr>
          <p:cNvPr id="17753204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7136391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2868800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</a:p>
        </p:txBody>
      </p:sp>
      <p:sp>
        <p:nvSpPr>
          <p:cNvPr id="91455240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75063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5340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362031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204694022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38766646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9693639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8287567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휴면 계정 관리 프로시져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정산완료 전송처리된 OSPM의 Work order의 전송 대기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상태 전환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</a:p>
        </p:txBody>
      </p:sp>
      <p:sp>
        <p:nvSpPr>
          <p:cNvPr id="108705370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5871033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</a:p>
        </p:txBody>
      </p:sp>
      <p:sp>
        <p:nvSpPr>
          <p:cNvPr id="29783024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50992055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418857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5670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15938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095858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095784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278141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82688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437686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81228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61614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67072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6924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871652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96038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3373267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324874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423595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62276590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94637449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805821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4746997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</a:p>
        </p:txBody>
      </p:sp>
      <p:sp>
        <p:nvSpPr>
          <p:cNvPr id="92822964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7483366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99185572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0261409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08057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793399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0717998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146657734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3462239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1975095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082490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126008629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2092692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98864370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176501208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164284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30876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28810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152871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687942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271229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7786847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470150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567071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87707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63013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4954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965982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091674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89811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553273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47829328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8054574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98893854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5849931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1475670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9892956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7079724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30159069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27753880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131146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718373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17150042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3574571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207188752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340523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4397123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납치처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엔진 서버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SAP 상 월 수송비 / ATSS 상 월 수송비 상이비교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ITSM-95013, ITSM-95180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소스코드 취약점 수동 점검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ITSM-95663 작업 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ITSM-95544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ITSM-95430</a:t>
            </a:r>
          </a:p>
        </p:txBody>
      </p:sp>
      <p:sp>
        <p:nvSpPr>
          <p:cNvPr id="143147660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56560746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4960719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01103609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897884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639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464819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70986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672494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359720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886788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87800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18747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148159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5488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21716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93850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66197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520510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9246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0723569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3188566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5448861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302679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4444778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AA확인 및 재부팅, 업데이트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A360 나프타 분기별 작업 에러확인 및 필수자료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A360 Margin 작업 SAP 오픈 오류 확인, 로그추가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회계지급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엑셀 오픈시 빈화면 (RPA로 오픈시 정상) -&gt; 엑셀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옵션 DDE 무시 체크해제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'#4 외화송금' AA 다운 미수행 -&gt; AA 가 다운되어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있어도 정상작동 하나, 엑셀 Macro 로 들어가면서 작업이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되는 것으로 확인 -&gt; PC설정 사용시간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자동시작 재활성화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5930966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200191794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558450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5245082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329347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043797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1019828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001421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094913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30823487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8429674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교육결과보고및교육출장비신청서 수신부서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요청</a:t>
            </a:r>
          </a:p>
        </p:txBody>
      </p:sp>
      <p:sp>
        <p:nvSpPr>
          <p:cNvPr id="81604923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4054545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0354704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</a:p>
        </p:txBody>
      </p:sp>
      <p:sp>
        <p:nvSpPr>
          <p:cNvPr id="10806863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98490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075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52080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25485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60521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3858575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751078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95641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52140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04065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6107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645705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532413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00270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654792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53580572" name="Text">
    </p:cNvPr>
          <p:cNvSpPr>
            <a:spLocks noGrp="1"/>
          </p:cNvSpPr>
          <p:nvPr/>
        </p:nvSpPr>
        <p:spPr>
          <a:xfrm rot="0">
            <a:off x="9702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51731700" name="Text">
    </p:cNvPr>
          <p:cNvSpPr>
            <a:spLocks noGrp="1"/>
          </p:cNvSpPr>
          <p:nvPr/>
        </p:nvSpPr>
        <p:spPr>
          <a:xfrm rot="0">
            <a:off x="93345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863187143" name="Text">
    </p:cNvPr>
          <p:cNvSpPr>
            <a:spLocks noGrp="1"/>
          </p:cNvSpPr>
          <p:nvPr/>
        </p:nvSpPr>
        <p:spPr>
          <a:xfrm rot="0">
            <a:off x="5930900" y="1511300"/>
            <a:ext cx="3403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1086950878" name="Text">
    </p:cNvPr>
          <p:cNvSpPr>
            <a:spLocks noGrp="1"/>
          </p:cNvSpPr>
          <p:nvPr/>
        </p:nvSpPr>
        <p:spPr>
          <a:xfrm rot="0">
            <a:off x="53086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89835234" name="Text">
    </p:cNvPr>
          <p:cNvSpPr>
            <a:spLocks noGrp="1"/>
          </p:cNvSpPr>
          <p:nvPr/>
        </p:nvSpPr>
        <p:spPr>
          <a:xfrm rot="0">
            <a:off x="889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64656884" name="Text">
    </p:cNvPr>
          <p:cNvSpPr>
            <a:spLocks noGrp="1"/>
          </p:cNvSpPr>
          <p:nvPr/>
        </p:nvSpPr>
        <p:spPr>
          <a:xfrm rot="0">
            <a:off x="711200" y="1511300"/>
            <a:ext cx="3403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SAP부서 예산 배치오류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전자결재시스템 교육훈련싱청서 오류 확인 및 처리방안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[LMS]VDI환경 사용자들의 외부 교육사이트 학습을 위한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방화벽 오픈 요청(본인인증 절차 추가로 인한  나이스 사이트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방화벽 오픈 요청)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본사내규 SOC-01-053, 첨부서식 삭제요청.(예전 첨부서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식임)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SOB-01-002 직제규정(영문) , 19.12.3 문서 내 2-1 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fficers' R&amp;R 첨부파일 다운로드시 오류 확인 요청 및 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표준문서 '회전기기 관리지침(SOM-0-171)' 개정 품의,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개정 처리</a:t>
            </a:r>
          </a:p>
        </p:txBody>
      </p:sp>
      <p:sp>
        <p:nvSpPr>
          <p:cNvPr id="1769308884" name="Text">
    </p:cNvPr>
          <p:cNvSpPr>
            <a:spLocks noGrp="1"/>
          </p:cNvSpPr>
          <p:nvPr/>
        </p:nvSpPr>
        <p:spPr>
          <a:xfrm rot="0">
            <a:off x="44831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700681049" name="Text">
    </p:cNvPr>
          <p:cNvSpPr>
            <a:spLocks noGrp="1"/>
          </p:cNvSpPr>
          <p:nvPr/>
        </p:nvSpPr>
        <p:spPr>
          <a:xfrm rot="0">
            <a:off x="48514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55237264" name="Text">
    </p:cNvPr>
          <p:cNvSpPr>
            <a:spLocks noGrp="1"/>
          </p:cNvSpPr>
          <p:nvPr/>
        </p:nvSpPr>
        <p:spPr>
          <a:xfrm rot="0">
            <a:off x="4114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348427626" name="Text">
    </p:cNvPr>
          <p:cNvSpPr>
            <a:spLocks noGrp="1"/>
          </p:cNvSpPr>
          <p:nvPr/>
        </p:nvSpPr>
        <p:spPr>
          <a:xfrm rot="0">
            <a:off x="6604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5431812" name="Text">
    </p:cNvPr>
          <p:cNvSpPr>
            <a:spLocks noGrp="1"/>
          </p:cNvSpPr>
          <p:nvPr/>
        </p:nvSpPr>
        <p:spPr>
          <a:xfrm rot="0">
            <a:off x="58801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901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10235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036823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780012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922243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761527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32630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19968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21407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570712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0009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3687838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028280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15391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06454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06962026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424468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 (A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1380520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1279667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6323355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롯데쇼핑 상품권 회수 오판독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삭제처리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LPG 팀 김태원 책임 GCMS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SP414 투자예산 장기 미집행 시나리오 오류 확인 및  (서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정민 상무님)임원 모니터링 메일 발송 안가게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EWS / WMS 윈도우서버 패치 작업으로 인한 서비스 및 배치 확인</a:t>
            </a:r>
          </a:p>
        </p:txBody>
      </p:sp>
      <p:sp>
        <p:nvSpPr>
          <p:cNvPr id="15453256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75373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202544135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20341429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15470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70241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5084068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13904550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'장애리포트' / excel 파일 출력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89695175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0600825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5557072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</a:p>
        </p:txBody>
      </p:sp>
      <p:sp>
        <p:nvSpPr>
          <p:cNvPr id="205462041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3985684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36213557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87433833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810535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5235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5436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62611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87259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234539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884198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44607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287944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5705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41677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67350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3555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879326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911827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476051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1694223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11805617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 05/29(법정대체휴무), 5/30 ~ 6/2 하계휴가</a:t>
            </a:r>
          </a:p>
        </p:txBody>
      </p:sp>
      <p:sp>
        <p:nvSpPr>
          <p:cNvPr id="137665226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411453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252135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견적의뢰건의 재견적 업체대상 오류 관련원인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협조요청자 : 구매팀 김순미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인수인계 산출물 관련 파일 정리 및 관련 내용전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달TO : 노승표 부장님</a:t>
            </a:r>
          </a:p>
        </p:txBody>
      </p:sp>
      <p:sp>
        <p:nvSpPr>
          <p:cNvPr id="17282807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17335826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205746906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5647961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98379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6054516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3174763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001105087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795349481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2653430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55142200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2061725139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59390271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767472650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90983656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0564123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