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94182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30108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200033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8408612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267127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837008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06982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534494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641072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1571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869486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21822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537653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516027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43629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54903901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51846066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[FI]NTS 국세청 테이블 변경 및 레이아웃 변경 (ZFIR505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테스트</a:t>
            </a:r>
          </a:p>
        </p:txBody>
      </p:sp>
      <p:sp>
        <p:nvSpPr>
          <p:cNvPr id="137572944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9268047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1896125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인터페이스 추가 수정(ZFI_RFC_TESTEQU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IPMENT_CONF)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관련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수정 (ZCOR1180N)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프로그램 I/F 테스트 (ZFIR9057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관련 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로그램 수정 (ZCPR1025) </a:t>
            </a:r>
          </a:p>
        </p:txBody>
      </p:sp>
      <p:sp>
        <p:nvSpPr>
          <p:cNvPr id="10834341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85358062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920326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23144931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1145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426448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149398304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056512046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</a:p>
        </p:txBody>
      </p:sp>
      <p:sp>
        <p:nvSpPr>
          <p:cNvPr id="1407568157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780031012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42812326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용-원복 후 운영이관(반영시점 7월로 지연됨)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증빙상 대표자 정보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출근 시간 정보 조회 기능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특근계획서상 개인별 특근기간이 신청내역 일정을 초과할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 있도록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사직신청서 날짜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Specialist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휴일대근신청서 중복신청에 따른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인사발령사유 (44: 직급조정)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발령처리 작업지원: 영문 공통코드, I/F 처리</a:t>
            </a:r>
          </a:p>
        </p:txBody>
      </p:sp>
      <p:sp>
        <p:nvSpPr>
          <p:cNvPr id="252479704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918637317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78022942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95712148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0250669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4972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544960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45570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39053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89842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6397368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376871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0885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1590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822168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83729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2994155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393400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25233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4024384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326275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115532229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104450626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1407920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7201586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의료비신청서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근무일 활성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확인작업(중식비 예외자 체크 및 예외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조직 세팅, 간소화 분석 , 계약직 권한 안내)</a:t>
            </a:r>
          </a:p>
        </p:txBody>
      </p:sp>
      <p:sp>
        <p:nvSpPr>
          <p:cNvPr id="1446732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97069895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0602</a:t>
            </a:r>
            <a:br/>
            <a:br/>
          </a:p>
        </p:txBody>
      </p:sp>
      <p:sp>
        <p:nvSpPr>
          <p:cNvPr id="129833166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3755797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012392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45648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22101369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57293120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</a:p>
        </p:txBody>
      </p:sp>
      <p:sp>
        <p:nvSpPr>
          <p:cNvPr id="171524637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9988117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206107885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 카테고리 변경 요청 (총 6척)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전기차충전기 투자관리번호 수정 요청</a:t>
            </a:r>
          </a:p>
        </p:txBody>
      </p:sp>
      <p:sp>
        <p:nvSpPr>
          <p:cNvPr id="176215464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79722169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79248353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43370335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297901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19942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7273718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395325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8984345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923927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0777078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3816440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46744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19623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292704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6471508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73831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881870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87332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17355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</a:p>
        </p:txBody>
      </p:sp>
      <p:sp>
        <p:nvSpPr>
          <p:cNvPr id="70005850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</a:p>
        </p:txBody>
      </p:sp>
      <p:sp>
        <p:nvSpPr>
          <p:cNvPr id="208830723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2023년 상반기 DR 재해복구 모의훈련</a:t>
            </a:r>
          </a:p>
        </p:txBody>
      </p:sp>
      <p:sp>
        <p:nvSpPr>
          <p:cNvPr id="17097338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932903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2376484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HCM개발 SNS Client SAP GUI770 설치 및 설정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ERP_DR시스템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비스 점검작업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2790062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179182783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</a:p>
        </p:txBody>
      </p:sp>
      <p:sp>
        <p:nvSpPr>
          <p:cNvPr id="3981453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85345586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32969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943614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</a:p>
        </p:txBody>
      </p:sp>
      <p:sp>
        <p:nvSpPr>
          <p:cNvPr id="23714946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</a:p>
        </p:txBody>
      </p:sp>
      <p:sp>
        <p:nvSpPr>
          <p:cNvPr id="7309803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</a:p>
        </p:txBody>
      </p:sp>
      <p:sp>
        <p:nvSpPr>
          <p:cNvPr id="90314171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4012137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34597091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정산(ZMMR1293) 필드 추가* 조회조건과 정산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리시트에 이동유형 추가 </a:t>
            </a:r>
          </a:p>
        </p:txBody>
      </p:sp>
      <p:sp>
        <p:nvSpPr>
          <p:cNvPr id="82760185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57628336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40663391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br/>
          </a:p>
        </p:txBody>
      </p:sp>
      <p:sp>
        <p:nvSpPr>
          <p:cNvPr id="106351746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066024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27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8966997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5345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490776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240600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440179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334900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779311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7861971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090795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9273258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394577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36350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7680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5898660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45123556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9417268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한라석유 위탁 직거래 계열주유소에 대한 e-Biz 파트너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몰 권한부여 요청</a:t>
            </a:r>
          </a:p>
        </p:txBody>
      </p:sp>
      <p:sp>
        <p:nvSpPr>
          <p:cNvPr id="119413391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8189607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9850101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사이트내 '마케팅캘린더' 명칭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사후적립시 LPG 최소 공급가 통제 수정</a:t>
            </a:r>
          </a:p>
        </p:txBody>
      </p:sp>
      <p:sp>
        <p:nvSpPr>
          <p:cNvPr id="110985062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83554499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9585335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2299787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20738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0219120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9717936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2594189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</a:p>
        </p:txBody>
      </p:sp>
      <p:sp>
        <p:nvSpPr>
          <p:cNvPr id="72431449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64870037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9450559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ITSM-95446최적출하처 순위자동결정에 반영되지 않도록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</a:p>
        </p:txBody>
      </p:sp>
      <p:sp>
        <p:nvSpPr>
          <p:cNvPr id="717523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32404543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9618574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51508605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792607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