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97670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96715800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5356676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460169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1357262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183141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904888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127415294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35084888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667050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72860192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180065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87652570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08056836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8174294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02777991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3927910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335912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868448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60821773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456010355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191369851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2882930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0617733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894447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9485386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6547318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39466969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3343872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90551953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244162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7671241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9057688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45896490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35093100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1215427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82461176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34963881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5491745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04380182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장비사용확인서 전자결재시 정비계획팀 담당자 전자결재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709847888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69855816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2006876641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6961258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436950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8808991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963620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48350287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704801471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8797474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984899904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6304242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1049936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9572606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0650353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3245303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1682716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지류식상품권 모바일 상품권 교환 회수 통합 테스트(APP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내부회계관리제도(IAMS) 운영실태 평가를 위한 WMS 권한 부여 요청 (리스크관리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팀 김성호 책임) 및 인사정보 배치 프로시저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시험장비교정이력관리시스템 개발</a:t>
            </a:r>
          </a:p>
        </p:txBody>
      </p:sp>
      <p:sp>
        <p:nvSpPr>
          <p:cNvPr id="94968275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07078940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05418910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</a:p>
        </p:txBody>
      </p:sp>
      <p:sp>
        <p:nvSpPr>
          <p:cNvPr id="1373516961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5804232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0322073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8691218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8358300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950596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817017624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관련 프로그램 수정 (ZCPR1025)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시험장비 관리 인터페이스 추가 수정(ZFI_RFC_TESTEQUIPMENT_CONF)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VMI 자재 정산(ZMMR1293) 필드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최적출하처 순위자동결정에 반영되지 않도록 예외처리 요청</a:t>
            </a:r>
          </a:p>
        </p:txBody>
      </p:sp>
      <p:sp>
        <p:nvSpPr>
          <p:cNvPr id="525266414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73334483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92400251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</a:p>
        </p:txBody>
      </p:sp>
      <p:sp>
        <p:nvSpPr>
          <p:cNvPr id="1669197381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981401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793352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94705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