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[2023.05.30 ~ 2023.06.05]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6월 2주차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