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[2023.06.06 ~ 2023.06.12]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6월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871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00231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889941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81528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76290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181439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29238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76704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95865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7747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491210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17092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30049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6799836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469609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1103949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61601886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32454273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921006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3154119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개인정보처리지침 내용 수정</a:t>
            </a:r>
          </a:p>
        </p:txBody>
      </p:sp>
      <p:sp>
        <p:nvSpPr>
          <p:cNvPr id="6714203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0556788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6943862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556959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53532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872557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56796391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49902429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201594253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749712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0110559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ITSM-89864SABIC TD I/F 테스트 위한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ITSM-94224모바일상품권 취소데이터 반영 요청</a:t>
            </a:r>
          </a:p>
        </p:txBody>
      </p:sp>
      <p:sp>
        <p:nvSpPr>
          <p:cNvPr id="8180980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4177726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09319690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21171150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18287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7498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18440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26721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270467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36920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733650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7179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66368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335287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182549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351031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92700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306908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24734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48778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302172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64744247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 - 배포 후 수정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31383205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9370882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849860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대쉬보드 이관수송현황 오류 실시간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</a:p>
        </p:txBody>
      </p:sp>
      <p:sp>
        <p:nvSpPr>
          <p:cNvPr id="197013577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813841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6/8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8574454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5591083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32505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67412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64134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94289950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4993535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961359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76768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중식비/조식비/야간식대/교통비 중식비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지원금액 신청서 제목 변경 요청</a:t>
            </a:r>
          </a:p>
        </p:txBody>
      </p:sp>
      <p:sp>
        <p:nvSpPr>
          <p:cNvPr id="61803417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6318576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223329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111106634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02572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3953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496654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98245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941588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985299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429391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486592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838843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80161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805762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39953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66041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8062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92520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630695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986911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8305029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826274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341086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30050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10425317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5759630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072978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347171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0868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53397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468306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76032136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</a:p>
        </p:txBody>
      </p:sp>
      <p:sp>
        <p:nvSpPr>
          <p:cNvPr id="11042648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6992888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216859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오더보류 해제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판촉지원 수량배정 화면 오류수정</a:t>
            </a:r>
          </a:p>
        </p:txBody>
      </p:sp>
      <p:sp>
        <p:nvSpPr>
          <p:cNvPr id="38936558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54118109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431060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21792534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50123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09081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97196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51449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16431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23835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681843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409589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12944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002687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90289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6852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935767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55409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329419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80499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204941674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3932504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10060792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033453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58721132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4697799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424310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47346207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</a:p>
        </p:txBody>
      </p:sp>
      <p:sp>
        <p:nvSpPr>
          <p:cNvPr id="35721464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677134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915284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903564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26035868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대상 ‘N’ 상태 시 플로우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</a:p>
        </p:txBody>
      </p:sp>
      <p:sp>
        <p:nvSpPr>
          <p:cNvPr id="14791415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5118508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0442603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ITSM-88751 예상 완료일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납지처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HCM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자동배차 엔진 속도 저하로 서비스 재시동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ITSM-94321 변경 결과 작성ITSM-95027 변경 결과 작성</a:t>
            </a:r>
          </a:p>
        </p:txBody>
      </p:sp>
      <p:sp>
        <p:nvSpPr>
          <p:cNvPr id="10769493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4729125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1435771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036775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966465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322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12041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18189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73189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39989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08834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15268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026387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52194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80577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60413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227576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03550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71078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28282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6418371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793759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2841645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99748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206379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작업 담당자들 PW 정보 확인 및 자격증명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'사전점검' 작업 메일 수신인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회계지급'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 지급' 작업 수기승인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IAMS 모집단 사전점검 메일 취합 자료 협조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모니터링</a:t>
            </a:r>
          </a:p>
        </p:txBody>
      </p:sp>
      <p:sp>
        <p:nvSpPr>
          <p:cNvPr id="6768998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8403541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35748061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0687029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22607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0985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841391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10631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0033342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8331404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3107279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6701774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02095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9535016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9795672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69215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3499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97507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5506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49517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80700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127996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02910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499233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24572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96218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49137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185245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46184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29189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3078251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43883286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473137734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498695589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9642017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4199379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전표생성 오류 확인 및 재처리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교육훈련신청서(2023 시민사회단체 활동가 역량강화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 교육) 근태반영 여부 N으로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 261 사이버침해위협이벤트 증가율 관련 KRI 입력일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목록 추출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RA 수정 화면에서  Control 전환 체크 박스시 미적용되는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현상 확인 및 수정 후 운영 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RI-48, RI-148 KRI 연계오류 확인 및 수동 스케쥴러 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ODA/TDA 신청시 신규 임원 직책에 대해 추가 적용</a:t>
            </a:r>
          </a:p>
        </p:txBody>
      </p:sp>
      <p:sp>
        <p:nvSpPr>
          <p:cNvPr id="781905435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23291448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034578920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807676468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4952686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0960041" name="Text">
    </p:cNvPr>
          <p:cNvSpPr>
            <a:spLocks noGrp="1"/>
          </p:cNvSpPr>
          <p:nvPr/>
        </p:nvSpPr>
        <p:spPr>
          <a:xfrm rot="0">
            <a:off x="9702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2111954463" name="Text">
    </p:cNvPr>
          <p:cNvSpPr>
            <a:spLocks noGrp="1"/>
          </p:cNvSpPr>
          <p:nvPr/>
        </p:nvSpPr>
        <p:spPr>
          <a:xfrm rot="0">
            <a:off x="93345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642236611" name="Text">
    </p:cNvPr>
          <p:cNvSpPr>
            <a:spLocks noGrp="1"/>
          </p:cNvSpPr>
          <p:nvPr/>
        </p:nvSpPr>
        <p:spPr>
          <a:xfrm rot="0">
            <a:off x="5930900" y="40894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</a:p>
        </p:txBody>
      </p:sp>
      <p:sp>
        <p:nvSpPr>
          <p:cNvPr id="446649812" name="Text">
    </p:cNvPr>
          <p:cNvSpPr>
            <a:spLocks noGrp="1"/>
          </p:cNvSpPr>
          <p:nvPr/>
        </p:nvSpPr>
        <p:spPr>
          <a:xfrm rot="0">
            <a:off x="53086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29941426" name="Text">
    </p:cNvPr>
          <p:cNvSpPr>
            <a:spLocks noGrp="1"/>
          </p:cNvSpPr>
          <p:nvPr/>
        </p:nvSpPr>
        <p:spPr>
          <a:xfrm rot="0">
            <a:off x="88900" y="40894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19080489" name="Text">
    </p:cNvPr>
          <p:cNvSpPr>
            <a:spLocks noGrp="1"/>
          </p:cNvSpPr>
          <p:nvPr/>
        </p:nvSpPr>
        <p:spPr>
          <a:xfrm rot="0">
            <a:off x="711200" y="40894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강원지사 회수상품권 오입력으로 인한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충남지사 상품권 공용 PC 결제 시스템 설치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2분기 모의해킹 업무 협의 지원</a:t>
            </a:r>
          </a:p>
        </p:txBody>
      </p:sp>
      <p:sp>
        <p:nvSpPr>
          <p:cNvPr id="1806811046" name="Text">
    </p:cNvPr>
          <p:cNvSpPr>
            <a:spLocks noGrp="1"/>
          </p:cNvSpPr>
          <p:nvPr/>
        </p:nvSpPr>
        <p:spPr>
          <a:xfrm rot="0">
            <a:off x="44831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0871281" name="Text">
    </p:cNvPr>
          <p:cNvSpPr>
            <a:spLocks noGrp="1"/>
          </p:cNvSpPr>
          <p:nvPr/>
        </p:nvSpPr>
        <p:spPr>
          <a:xfrm rot="0">
            <a:off x="48514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930416143" name="Text">
    </p:cNvPr>
          <p:cNvSpPr>
            <a:spLocks noGrp="1"/>
          </p:cNvSpPr>
          <p:nvPr/>
        </p:nvSpPr>
        <p:spPr>
          <a:xfrm rot="0">
            <a:off x="4114800" y="40894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73452677" name="Text">
    </p:cNvPr>
          <p:cNvSpPr>
            <a:spLocks noGrp="1"/>
          </p:cNvSpPr>
          <p:nvPr/>
        </p:nvSpPr>
        <p:spPr>
          <a:xfrm rot="0">
            <a:off x="6604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3653914" name="Text">
    </p:cNvPr>
          <p:cNvSpPr>
            <a:spLocks noGrp="1"/>
          </p:cNvSpPr>
          <p:nvPr/>
        </p:nvSpPr>
        <p:spPr>
          <a:xfrm rot="0">
            <a:off x="5880100" y="40894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196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57938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01478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841934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52272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84187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25153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30775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552283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098873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81866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34767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80198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29795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3811395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0984892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66070778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요구사항 관련 개발 (시간 계산 관련 수정, 목록 정렬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추가, 심각도 산정 결과 출력)</a:t>
            </a:r>
          </a:p>
        </p:txBody>
      </p:sp>
      <p:sp>
        <p:nvSpPr>
          <p:cNvPr id="204995091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0176754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7606631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AMS 주차 계산이 부정확한 현상을 확인, 해당 부분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장애보고 .csv 형식 파일 출력 개발 및 배포</a:t>
            </a:r>
          </a:p>
        </p:txBody>
      </p:sp>
      <p:sp>
        <p:nvSpPr>
          <p:cNvPr id="8846098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2150685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</a:p>
        </p:txBody>
      </p:sp>
      <p:sp>
        <p:nvSpPr>
          <p:cNvPr id="14045533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93769016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4639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60957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</a:p>
        </p:txBody>
      </p:sp>
      <p:sp>
        <p:nvSpPr>
          <p:cNvPr id="196579707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8965099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</a:p>
        </p:txBody>
      </p:sp>
      <p:sp>
        <p:nvSpPr>
          <p:cNvPr id="13030907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972995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747160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</a:p>
        </p:txBody>
      </p:sp>
      <p:sp>
        <p:nvSpPr>
          <p:cNvPr id="18299256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1933372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14337157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124985251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110769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68644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89467979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62291720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5254646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05332373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27713854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3057722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3535179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9365992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0755049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577874621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9708590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98930634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8544531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41709008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097504692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3042043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8677140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2844084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22302478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72133847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89921063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8487471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157889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628250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806054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03190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87077504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0556656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88444109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4254827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15475769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3154254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87110326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63171411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545070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906141291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16085420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10849619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030626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저유소 PM 관련 작업의뢰서 전자결재(T-Code : IW21)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715541349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99762781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</a:p>
        </p:txBody>
      </p:sp>
      <p:sp>
        <p:nvSpPr>
          <p:cNvPr id="214763376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246258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3818778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1430667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811387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1053660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87481266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4345324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135248496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77521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955513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5285361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15423292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1355793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476367879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오더보류 해제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RA 수정 화면에서  Control 전환 체크 박스시 미적용되는 현상 확인 및 수정 후 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영 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ODA/TDA 신청시 신규 임원 직책에 대해 추가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일일판매보고 품의서 수수료 및 거래유형 수정 요청</a:t>
            </a:r>
          </a:p>
        </p:txBody>
      </p:sp>
      <p:sp>
        <p:nvSpPr>
          <p:cNvPr id="1912626323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74792585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64717261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</a:p>
        </p:txBody>
      </p:sp>
      <p:sp>
        <p:nvSpPr>
          <p:cNvPr id="40989442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2849743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468551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4074676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15367372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16382179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1078971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EAI 이슈 TEST (ZFI_RECEIVE_POSTING, ZCO_BUD_COMT)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SABIC TD I/F 테스트 위한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모바일상품권 취소데이터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2023년 상반기 DR 재해복구 모의훈련</a:t>
            </a:r>
          </a:p>
        </p:txBody>
      </p:sp>
      <p:sp>
        <p:nvSpPr>
          <p:cNvPr id="906645808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6892171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03028658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</a:p>
        </p:txBody>
      </p:sp>
      <p:sp>
        <p:nvSpPr>
          <p:cNvPr id="988386227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8030607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9347936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0797594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49438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89796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05781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0109358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615708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928913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759567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62682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1452528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708487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75566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21685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06028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662739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80040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7891395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11266285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</a:p>
        </p:txBody>
      </p:sp>
      <p:sp>
        <p:nvSpPr>
          <p:cNvPr id="16603461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490050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899563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Off duty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현충일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EAI 이슈 TEST (ZFI_RECEIVE_POSTING, ZCO_BUD_C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</a:p>
        </p:txBody>
      </p:sp>
      <p:sp>
        <p:nvSpPr>
          <p:cNvPr id="94514458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8212247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5942408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9920812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7385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861261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42228122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1844516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</a:p>
        </p:txBody>
      </p:sp>
      <p:sp>
        <p:nvSpPr>
          <p:cNvPr id="13585885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100446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3067441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</a:p>
        </p:txBody>
      </p:sp>
      <p:sp>
        <p:nvSpPr>
          <p:cNvPr id="53082027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787436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5633861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7622790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138496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5536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75458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59382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73490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25427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250384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274447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6238781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0289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8220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81082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97498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11172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63277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47587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2035903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3423681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42738353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607461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804379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승인된 의료비 신청서 한도금액 반영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확인작업(지방사업장 근태기록부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신청 적용 및 실근무사업장 교대조 예외처리)</a:t>
            </a:r>
          </a:p>
        </p:txBody>
      </p:sp>
      <p:sp>
        <p:nvSpPr>
          <p:cNvPr id="17304295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3252636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0608</a:t>
            </a:r>
            <a:br/>
            <a:br/>
          </a:p>
        </p:txBody>
      </p:sp>
      <p:sp>
        <p:nvSpPr>
          <p:cNvPr id="19844083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2188155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43193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892301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542688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3832925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45982058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016196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973916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2532024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754466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26228533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203269178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7164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41814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71564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61897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40836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493787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280858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8369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953734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514366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01781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64344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20863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17681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53256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53710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0549563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0216230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4911765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427523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3076604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([FI] 검교정시험장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마감일정 알림 메일 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상반기 DR 재해복구 모의훈련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설정작업에 따른 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1st itnerim 운영평가용 내부통제 관련 증빙자료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취합 및 전달</a:t>
            </a:r>
          </a:p>
        </p:txBody>
      </p:sp>
      <p:sp>
        <p:nvSpPr>
          <p:cNvPr id="1096342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3899805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0081833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90564673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70140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07998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181921668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2392970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149097702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8470232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513978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1751239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63790007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8287092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5660373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73887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