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2023-05-30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firstRow="1" band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kumimoji="1" lang="ko-KR" altLang="en-US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kumimoji="1" lang="ko-KR" altLang="en-US" sz="900" b="0" i="0" dirty="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900" b="0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Duty Day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현충일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kumimoji="1" lang="ko-KR" altLang="en-US" sz="900" b="0" i="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577" tIns="45789" rIns="91577" bIns="45789" anchor="ctr">
            <a:noAutofit/>
          </a:bodyPr>
          <a:lstStyle/>
          <a:p>
            <a:pPr marL="385813" lvl="0" indent="-385813" algn="l" defTabSz="58846888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kumimoji="1" lang="en-US" altLang="ko-KR" sz="16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kumimoji="1" lang="ko-KR" altLang="en-US" sz="1600" b="1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kumimoji="1" lang="ko-KR" altLang="en-US" sz="16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kumimoji="1" lang="ko-KR" altLang="en-US" sz="9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83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이지은()</cp:lastModifiedBy>
  <cp:revision>6</cp:revision>
  <dcterms:modified xsi:type="dcterms:W3CDTF">2023-05-30T08:03:07Z</dcterms:modified>
  <cp:version>1000.0000.01</cp:version>
</cp:coreProperties>
</file>