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2023-05-30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theme/theme1.xml" Type="http://schemas.openxmlformats.org/officeDocument/2006/relationships/theme"/><Relationship Id="rId15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배영식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83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2023-05-30T08:03:07Z</dcterms:modified>
  <cp:revision>6</cp:revision>
  <dc:title>Slide 1</dc:title>
  <cp:version>1000.0000.01</cp:version>
</cp:coreProperties>
</file>