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2096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375715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805940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327207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075292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9604333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00445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955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3339242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534933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3841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33680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78959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86889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175637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0432348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5826412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Subtotal 시 CNT 필드 추가 (ZFIR5081) </a:t>
            </a:r>
          </a:p>
        </p:txBody>
      </p:sp>
      <p:sp>
        <p:nvSpPr>
          <p:cNvPr id="44156562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322160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5326453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월별 부가세자료 대사(집계) 프로그램 생성 (ZFIR5057_1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공급업체 유지보수 뷰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(ZTRM3001, ZTRV3001)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창립기념일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프로그램 생성 (ZTRR300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임원경조금 지급 내역 메일전송 프로그램 테스트 및 수정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ZTRR3001)</a:t>
            </a:r>
          </a:p>
        </p:txBody>
      </p:sp>
      <p:sp>
        <p:nvSpPr>
          <p:cNvPr id="190898999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7029396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9176595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126318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60582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102493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49739623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62281184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특근신청시 분기 한도 근로시간 초과 점검 및 초과안내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조치 요청</a:t>
            </a:r>
          </a:p>
        </p:txBody>
      </p:sp>
      <p:sp>
        <p:nvSpPr>
          <p:cNvPr id="136677779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854890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1304518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레이아웃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특근신청시 분기 한도 근로시간 초과 점검 및 초과안내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조치 요청</a:t>
            </a:r>
          </a:p>
        </p:txBody>
      </p:sp>
      <p:sp>
        <p:nvSpPr>
          <p:cNvPr id="119172124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74520562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0364406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90391766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55769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3655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60468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92821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80893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89239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6561473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69685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75259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97578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02649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65609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83734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300267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116140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537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4136821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326303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5045231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308705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623675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가족돌봄휴가 신청 시 팝업 생성 및 2.휴가변경신청서 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확인작업(주택자금 중도상환 이자계산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누락자료 점검후 반영 요청(병가 전자결재 수신 분석)</a:t>
            </a:r>
          </a:p>
        </p:txBody>
      </p:sp>
      <p:sp>
        <p:nvSpPr>
          <p:cNvPr id="10542918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07/30</a:t>
            </a:r>
            <a:br/>
          </a:p>
        </p:txBody>
      </p:sp>
      <p:sp>
        <p:nvSpPr>
          <p:cNvPr id="24052810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0730</a:t>
            </a:r>
            <a:br/>
          </a:p>
        </p:txBody>
      </p:sp>
      <p:sp>
        <p:nvSpPr>
          <p:cNvPr id="20411435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2807200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9686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8270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428384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99568315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</a:p>
        </p:txBody>
      </p:sp>
      <p:sp>
        <p:nvSpPr>
          <p:cNvPr id="55301549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879431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217445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HFRN 구매오더 Plant 변경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신규 자재번호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</a:p>
        </p:txBody>
      </p:sp>
      <p:sp>
        <p:nvSpPr>
          <p:cNvPr id="203004362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9740006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90543966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12333673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54528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46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35479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76930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860004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94470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453666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62400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7965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14037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22846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982458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8960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86187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584417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56992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</a:p>
        </p:txBody>
      </p:sp>
      <p:sp>
        <p:nvSpPr>
          <p:cNvPr id="10798323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53892764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83251475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75938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1473018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특정 T-Code 접속 사용자 확인 취합 및 전달(22.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12월~23.5월)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ERP운영(DB+CI) DB데이터 저장공간 확보를 위한 F/S 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건 업무지원</a:t>
            </a:r>
          </a:p>
        </p:txBody>
      </p:sp>
      <p:sp>
        <p:nvSpPr>
          <p:cNvPr id="9395210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4735285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247572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11760701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584679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6155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45632434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4188498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55300743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018082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444717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1921484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4535844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89461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68888707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919986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7172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618314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07332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77059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64707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728438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7592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69112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42106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30515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19111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91475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31447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316948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81280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047485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8969343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8447558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914333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926296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6656924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07/15</a:t>
            </a:r>
            <a:br/>
            <a:br/>
          </a:p>
        </p:txBody>
      </p:sp>
      <p:sp>
        <p:nvSpPr>
          <p:cNvPr id="151134490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9491383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09411793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7660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614008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68560640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</a:p>
        </p:txBody>
      </p:sp>
      <p:sp>
        <p:nvSpPr>
          <p:cNvPr id="3089083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</a:t>
            </a:r>
          </a:p>
        </p:txBody>
      </p:sp>
      <p:sp>
        <p:nvSpPr>
          <p:cNvPr id="118301739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643023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620425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</a:t>
            </a:r>
          </a:p>
        </p:txBody>
      </p:sp>
      <p:sp>
        <p:nvSpPr>
          <p:cNvPr id="19349128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764327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26210761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</a:p>
        </p:txBody>
      </p:sp>
      <p:sp>
        <p:nvSpPr>
          <p:cNvPr id="20932176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1145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