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875004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361854887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20523261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32371791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21792180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549216783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61833145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94570395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762724564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12942051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912706303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2054566040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458281640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57503384" name="Frame"/>
          <p:cNvSpPr>
            <a:spLocks noGrp="1"/>
          </p:cNvSpPr>
          <p:nvPr/>
        </p:nvSpPr>
        <p:spPr>
          <a:xfrm>
            <a:off x="25400" y="5245100"/>
            <a:ext cx="98552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46028746" name="Text">
    </p:cNvPr>
          <p:cNvSpPr>
            <a:spLocks noGrp="1"/>
          </p:cNvSpPr>
          <p:nvPr/>
        </p:nvSpPr>
        <p:spPr>
          <a:xfrm rot="0">
            <a:off x="152400" y="52705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259393579" name="Text">
    </p:cNvPr>
          <p:cNvSpPr>
            <a:spLocks noGrp="1"/>
          </p:cNvSpPr>
          <p:nvPr/>
        </p:nvSpPr>
        <p:spPr>
          <a:xfrm rot="0">
            <a:off x="6451600" y="58039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5024767" name="Text">
    </p:cNvPr>
          <p:cNvSpPr>
            <a:spLocks noGrp="1"/>
          </p:cNvSpPr>
          <p:nvPr/>
        </p:nvSpPr>
        <p:spPr>
          <a:xfrm rot="0">
            <a:off x="2057400" y="58039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40198651" name="Text">
    </p:cNvPr>
          <p:cNvSpPr>
            <a:spLocks noGrp="1"/>
          </p:cNvSpPr>
          <p:nvPr/>
        </p:nvSpPr>
        <p:spPr>
          <a:xfrm rot="0">
            <a:off x="101600" y="58039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41297062" name="Text">
    </p:cNvPr>
          <p:cNvSpPr>
            <a:spLocks noGrp="1"/>
          </p:cNvSpPr>
          <p:nvPr/>
        </p:nvSpPr>
        <p:spPr>
          <a:xfrm rot="0">
            <a:off x="101600" y="55626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625331348" name="Text">
    </p:cNvPr>
          <p:cNvSpPr>
            <a:spLocks noGrp="1"/>
          </p:cNvSpPr>
          <p:nvPr/>
        </p:nvSpPr>
        <p:spPr>
          <a:xfrm rot="0">
            <a:off x="2057400" y="55626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165764469" name="Text">
    </p:cNvPr>
          <p:cNvSpPr>
            <a:spLocks noGrp="1"/>
          </p:cNvSpPr>
          <p:nvPr/>
        </p:nvSpPr>
        <p:spPr>
          <a:xfrm rot="0">
            <a:off x="6451600" y="55626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638076766" name="Text">
    </p:cNvPr>
          <p:cNvSpPr>
            <a:spLocks noGrp="1"/>
          </p:cNvSpPr>
          <p:nvPr/>
        </p:nvSpPr>
        <p:spPr>
          <a:xfrm rot="0">
            <a:off x="101600" y="60960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66807457" name="Text">
    </p:cNvPr>
          <p:cNvSpPr>
            <a:spLocks noGrp="1"/>
          </p:cNvSpPr>
          <p:nvPr/>
        </p:nvSpPr>
        <p:spPr>
          <a:xfrm rot="0">
            <a:off x="6451600" y="60960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16082295" name="Text">
    </p:cNvPr>
          <p:cNvSpPr>
            <a:spLocks noGrp="1"/>
          </p:cNvSpPr>
          <p:nvPr/>
        </p:nvSpPr>
        <p:spPr>
          <a:xfrm rot="0">
            <a:off x="2057400" y="60960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6403526" name="Text">
    </p:cNvPr>
          <p:cNvSpPr>
            <a:spLocks noGrp="1"/>
          </p:cNvSpPr>
          <p:nvPr/>
        </p:nvSpPr>
        <p:spPr>
          <a:xfrm rot="0">
            <a:off x="1244600" y="60960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51464696" name="Text">
    </p:cNvPr>
          <p:cNvSpPr>
            <a:spLocks noGrp="1"/>
          </p:cNvSpPr>
          <p:nvPr/>
        </p:nvSpPr>
        <p:spPr>
          <a:xfrm rot="0">
            <a:off x="1244600" y="58039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78527711" name="Text">
    </p:cNvPr>
          <p:cNvSpPr>
            <a:spLocks noGrp="1"/>
          </p:cNvSpPr>
          <p:nvPr/>
        </p:nvSpPr>
        <p:spPr>
          <a:xfrm rot="0">
            <a:off x="1244600" y="55626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134900025" name="Text">
    </p:cNvPr>
          <p:cNvSpPr>
            <a:spLocks noGrp="1"/>
          </p:cNvSpPr>
          <p:nvPr/>
        </p:nvSpPr>
        <p:spPr>
          <a:xfrm rot="0">
            <a:off x="8102600" y="60960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36495340" name="Text">
    </p:cNvPr>
          <p:cNvSpPr>
            <a:spLocks noGrp="1"/>
          </p:cNvSpPr>
          <p:nvPr/>
        </p:nvSpPr>
        <p:spPr>
          <a:xfrm rot="0">
            <a:off x="8102600" y="55626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334684140" name="Text">
    </p:cNvPr>
          <p:cNvSpPr>
            <a:spLocks noGrp="1"/>
          </p:cNvSpPr>
          <p:nvPr/>
        </p:nvSpPr>
        <p:spPr>
          <a:xfrm rot="0">
            <a:off x="8102600" y="58039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078746" name="Frame"/>
          <p:cNvSpPr>
            <a:spLocks noGrp="1"/>
          </p:cNvSpPr>
          <p:nvPr/>
        </p:nvSpPr>
        <p:spPr>
          <a:xfrm>
            <a:off x="101600" y="3136900"/>
            <a:ext cx="9779000" cy="194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72322999" name="Text">
    </p:cNvPr>
          <p:cNvSpPr>
            <a:spLocks noGrp="1"/>
          </p:cNvSpPr>
          <p:nvPr/>
        </p:nvSpPr>
        <p:spPr>
          <a:xfrm rot="0">
            <a:off x="165100" y="3200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26374146" name="Text">
    </p:cNvPr>
          <p:cNvSpPr>
            <a:spLocks noGrp="1"/>
          </p:cNvSpPr>
          <p:nvPr/>
        </p:nvSpPr>
        <p:spPr>
          <a:xfrm rot="0">
            <a:off x="152400" y="31623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668210573" name="Text">
    </p:cNvPr>
          <p:cNvSpPr>
            <a:spLocks noGrp="1"/>
          </p:cNvSpPr>
          <p:nvPr/>
        </p:nvSpPr>
        <p:spPr>
          <a:xfrm rot="0">
            <a:off x="165100" y="34163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806157107" name="Text">
    </p:cNvPr>
          <p:cNvSpPr>
            <a:spLocks noGrp="1"/>
          </p:cNvSpPr>
          <p:nvPr/>
        </p:nvSpPr>
        <p:spPr>
          <a:xfrm rot="0">
            <a:off x="901700" y="34163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70828194" name="Text">
    </p:cNvPr>
          <p:cNvSpPr>
            <a:spLocks noGrp="1"/>
          </p:cNvSpPr>
          <p:nvPr/>
        </p:nvSpPr>
        <p:spPr>
          <a:xfrm rot="0">
            <a:off x="5549900" y="34163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785201195" name="Text">
    </p:cNvPr>
          <p:cNvSpPr>
            <a:spLocks noGrp="1"/>
          </p:cNvSpPr>
          <p:nvPr/>
        </p:nvSpPr>
        <p:spPr>
          <a:xfrm rot="0">
            <a:off x="6121400" y="34163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137995868" name="Frame"/>
          <p:cNvSpPr>
            <a:spLocks noGrp="1"/>
          </p:cNvSpPr>
          <p:nvPr/>
        </p:nvSpPr>
        <p:spPr>
          <a:xfrm>
            <a:off x="165100" y="4457700"/>
            <a:ext cx="9664700" cy="622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86654433" name="Text">
    </p:cNvPr>
          <p:cNvSpPr>
            <a:spLocks noGrp="1"/>
          </p:cNvSpPr>
          <p:nvPr/>
        </p:nvSpPr>
        <p:spPr>
          <a:xfrm rot="0">
            <a:off x="165100" y="44323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89307588" name="Text">
    </p:cNvPr>
          <p:cNvSpPr>
            <a:spLocks noGrp="1"/>
          </p:cNvSpPr>
          <p:nvPr/>
        </p:nvSpPr>
        <p:spPr>
          <a:xfrm rot="0">
            <a:off x="965200" y="44831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CI시설/인허가 검수 및 주유원복 작업신청 결재문서 연동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배차계획정보 전송 SKIPC 이관물량 전용출하지정</a:t>
            </a:r>
          </a:p>
        </p:txBody>
      </p:sp>
      <p:sp>
        <p:nvSpPr>
          <p:cNvPr id="563853532" name="Text">
    </p:cNvPr>
          <p:cNvSpPr>
            <a:spLocks noGrp="1"/>
          </p:cNvSpPr>
          <p:nvPr/>
        </p:nvSpPr>
        <p:spPr>
          <a:xfrm rot="0">
            <a:off x="7239000" y="44831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656460649" name="Text">
    </p:cNvPr>
          <p:cNvSpPr>
            <a:spLocks noGrp="1"/>
          </p:cNvSpPr>
          <p:nvPr/>
        </p:nvSpPr>
        <p:spPr>
          <a:xfrm rot="0">
            <a:off x="5549900" y="44831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</a:p>
        </p:txBody>
      </p:sp>
      <p:sp>
        <p:nvSpPr>
          <p:cNvPr id="1670817511" name="Text">
    </p:cNvPr>
          <p:cNvSpPr>
            <a:spLocks noGrp="1"/>
          </p:cNvSpPr>
          <p:nvPr/>
        </p:nvSpPr>
        <p:spPr>
          <a:xfrm rot="0">
            <a:off x="901700" y="44323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42891243" name="Text">
    </p:cNvPr>
          <p:cNvSpPr>
            <a:spLocks noGrp="1"/>
          </p:cNvSpPr>
          <p:nvPr/>
        </p:nvSpPr>
        <p:spPr>
          <a:xfrm rot="0">
            <a:off x="6121400" y="44323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8898535" name="Text">
    </p:cNvPr>
          <p:cNvSpPr>
            <a:spLocks noGrp="1"/>
          </p:cNvSpPr>
          <p:nvPr/>
        </p:nvSpPr>
        <p:spPr>
          <a:xfrm rot="0">
            <a:off x="5549900" y="44323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8173825" name="Frame"/>
          <p:cNvSpPr>
            <a:spLocks noGrp="1"/>
          </p:cNvSpPr>
          <p:nvPr/>
        </p:nvSpPr>
        <p:spPr>
          <a:xfrm>
            <a:off x="165100" y="37592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59250511" name="Text">
    </p:cNvPr>
          <p:cNvSpPr>
            <a:spLocks noGrp="1"/>
          </p:cNvSpPr>
          <p:nvPr/>
        </p:nvSpPr>
        <p:spPr>
          <a:xfrm rot="0">
            <a:off x="165100" y="37592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929771403" name="Text">
    </p:cNvPr>
          <p:cNvSpPr>
            <a:spLocks noGrp="1"/>
          </p:cNvSpPr>
          <p:nvPr/>
        </p:nvSpPr>
        <p:spPr>
          <a:xfrm rot="0">
            <a:off x="965200" y="38354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담보확보액” 개선요청</a:t>
            </a:r>
          </a:p>
        </p:txBody>
      </p:sp>
      <p:sp>
        <p:nvSpPr>
          <p:cNvPr id="1402904119" name="Text">
    </p:cNvPr>
          <p:cNvSpPr>
            <a:spLocks noGrp="1"/>
          </p:cNvSpPr>
          <p:nvPr/>
        </p:nvSpPr>
        <p:spPr>
          <a:xfrm rot="0">
            <a:off x="7239000" y="38354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04161825" name="Text">
    </p:cNvPr>
          <p:cNvSpPr>
            <a:spLocks noGrp="1"/>
          </p:cNvSpPr>
          <p:nvPr/>
        </p:nvSpPr>
        <p:spPr>
          <a:xfrm rot="0">
            <a:off x="5549900" y="38354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</a:p>
        </p:txBody>
      </p:sp>
      <p:sp>
        <p:nvSpPr>
          <p:cNvPr id="1007464561" name="Text">
    </p:cNvPr>
          <p:cNvSpPr>
            <a:spLocks noGrp="1"/>
          </p:cNvSpPr>
          <p:nvPr/>
        </p:nvSpPr>
        <p:spPr>
          <a:xfrm rot="0">
            <a:off x="901700" y="37592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91838988" name="Text">
    </p:cNvPr>
          <p:cNvSpPr>
            <a:spLocks noGrp="1"/>
          </p:cNvSpPr>
          <p:nvPr/>
        </p:nvSpPr>
        <p:spPr>
          <a:xfrm rot="0">
            <a:off x="6121400" y="37592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66965827" name="Text">
    </p:cNvPr>
          <p:cNvSpPr>
            <a:spLocks noGrp="1"/>
          </p:cNvSpPr>
          <p:nvPr/>
        </p:nvSpPr>
        <p:spPr>
          <a:xfrm rot="0">
            <a:off x="5549900" y="37592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02565857" name="Frame"/>
          <p:cNvSpPr>
            <a:spLocks noGrp="1"/>
          </p:cNvSpPr>
          <p:nvPr/>
        </p:nvSpPr>
        <p:spPr>
          <a:xfrm>
            <a:off x="127000" y="1384300"/>
            <a:ext cx="9779000" cy="1612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22076433" name="Frame"/>
          <p:cNvSpPr>
            <a:spLocks noGrp="1"/>
          </p:cNvSpPr>
          <p:nvPr/>
        </p:nvSpPr>
        <p:spPr>
          <a:xfrm>
            <a:off x="152400" y="2070100"/>
            <a:ext cx="9664700" cy="927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79693609" name="Text">
    </p:cNvPr>
          <p:cNvSpPr>
            <a:spLocks noGrp="1"/>
          </p:cNvSpPr>
          <p:nvPr/>
        </p:nvSpPr>
        <p:spPr>
          <a:xfrm rot="0">
            <a:off x="152400" y="20447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62355427" name="Text">
    </p:cNvPr>
          <p:cNvSpPr>
            <a:spLocks noGrp="1"/>
          </p:cNvSpPr>
          <p:nvPr/>
        </p:nvSpPr>
        <p:spPr>
          <a:xfrm rot="0">
            <a:off x="952500" y="2095500"/>
            <a:ext cx="45974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전자결재(재무) 3.고정자산 구매예산 승인(신청)서 및 투자관리번호부여 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청서 결재라인 수정 요청(7/3부터)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인천저유소 김남원 대리. LPG충전,저장,집단공급시설 및 검사기관 교육결과보고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조회안됨 문의, 오류 수정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[WMS] 공장 Web Application 서비스 점검 자동화 구현 검토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[EIS] EIS/YB 서버 솔루션(Longview Analytics) Patch 적용</a:t>
            </a:r>
          </a:p>
        </p:txBody>
      </p:sp>
      <p:sp>
        <p:nvSpPr>
          <p:cNvPr id="1556872496" name="Text">
    </p:cNvPr>
          <p:cNvSpPr>
            <a:spLocks noGrp="1"/>
          </p:cNvSpPr>
          <p:nvPr/>
        </p:nvSpPr>
        <p:spPr>
          <a:xfrm rot="0">
            <a:off x="7226300" y="2095500"/>
            <a:ext cx="25527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704475294" name="Text">
    </p:cNvPr>
          <p:cNvSpPr>
            <a:spLocks noGrp="1"/>
          </p:cNvSpPr>
          <p:nvPr/>
        </p:nvSpPr>
        <p:spPr>
          <a:xfrm rot="0">
            <a:off x="6108700" y="2044700"/>
            <a:ext cx="7620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733234565" name="Text">
    </p:cNvPr>
          <p:cNvSpPr>
            <a:spLocks noGrp="1"/>
          </p:cNvSpPr>
          <p:nvPr/>
        </p:nvSpPr>
        <p:spPr>
          <a:xfrm rot="0">
            <a:off x="5537200" y="2095500"/>
            <a:ext cx="5715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06/28</a:t>
            </a:r>
          </a:p>
        </p:txBody>
      </p:sp>
      <p:sp>
        <p:nvSpPr>
          <p:cNvPr id="1211984464" name="Text">
    </p:cNvPr>
          <p:cNvSpPr>
            <a:spLocks noGrp="1"/>
          </p:cNvSpPr>
          <p:nvPr/>
        </p:nvSpPr>
        <p:spPr>
          <a:xfrm rot="0">
            <a:off x="889000" y="20447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60137498" name="Text">
    </p:cNvPr>
          <p:cNvSpPr>
            <a:spLocks noGrp="1"/>
          </p:cNvSpPr>
          <p:nvPr/>
        </p:nvSpPr>
        <p:spPr>
          <a:xfrm rot="0">
            <a:off x="7124700" y="2044700"/>
            <a:ext cx="26543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9919021" name="Text">
    </p:cNvPr>
          <p:cNvSpPr>
            <a:spLocks noGrp="1"/>
          </p:cNvSpPr>
          <p:nvPr/>
        </p:nvSpPr>
        <p:spPr>
          <a:xfrm rot="0">
            <a:off x="5537200" y="20447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17918507" name="Rectangle"/>
          <p:cNvSpPr>
            <a:spLocks noGrp="1"/>
          </p:cNvSpPr>
          <p:nvPr/>
        </p:nvSpPr>
        <p:spPr>
          <a:xfrm>
            <a:off x="6870700" y="2044700"/>
            <a:ext cx="254000" cy="9525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60368733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70617118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634937607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월별 부가세자료 대사(집계) 프로그램 생성 (ZFIR5057_1)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결산 전표 중복 입력 방지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[HCM] 누락자료 점검후 반영 요청(병가 전자결재 수신 분석)</a:t>
            </a:r>
          </a:p>
        </p:txBody>
      </p:sp>
      <p:sp>
        <p:nvSpPr>
          <p:cNvPr id="1764285076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654150870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007129905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</a:p>
        </p:txBody>
      </p:sp>
      <p:sp>
        <p:nvSpPr>
          <p:cNvPr id="294963355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4859975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16522943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1403648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