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[2023.06.27 ~ 2023.07.03]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7월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